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67" r:id="rId9"/>
    <p:sldId id="259" r:id="rId10"/>
    <p:sldId id="268" r:id="rId11"/>
    <p:sldId id="269" r:id="rId12"/>
    <p:sldId id="260" r:id="rId13"/>
    <p:sldId id="271" r:id="rId14"/>
    <p:sldId id="26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35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0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7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0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50" y="1543666"/>
            <a:ext cx="5308866" cy="2177022"/>
          </a:xfrm>
        </p:spPr>
        <p:txBody>
          <a:bodyPr>
            <a:normAutofit fontScale="90000"/>
          </a:bodyPr>
          <a:lstStyle/>
          <a:p>
            <a:r>
              <a:rPr dirty="0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3946516"/>
            <a:ext cx="5308866" cy="1377651"/>
          </a:xfrm>
        </p:spPr>
        <p:txBody>
          <a:bodyPr/>
          <a:lstStyle/>
          <a:p>
            <a:r>
              <a:rPr dirty="0"/>
              <a:t>Using </a:t>
            </a:r>
            <a:r>
              <a:rPr dirty="0" err="1"/>
              <a:t>PySpark</a:t>
            </a:r>
            <a:r>
              <a:rPr dirty="0"/>
              <a:t> and Alternating Least Squares (ALS)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26B74-D477-803B-A85E-D15E3945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" y="170847"/>
            <a:ext cx="7524125" cy="4450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9DAE5-14D5-8B02-F12F-ED1BEA2F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6" y="4758812"/>
            <a:ext cx="7524125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95B91-7640-395B-79F9-3F26D2FA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9" y="570557"/>
            <a:ext cx="6823611" cy="1710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B1937-C454-10E7-73B9-BB67F4CD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9" y="2325351"/>
            <a:ext cx="6823611" cy="39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Evaluated model performance on the test set.</a:t>
            </a:r>
          </a:p>
          <a:p>
            <a:r>
              <a:rPr dirty="0"/>
              <a:t>2. Analyzed the results to measure accuracy and precision.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0F76C-CF33-C9EF-4E8A-DF9BAE3E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23" y="3525297"/>
            <a:ext cx="6451025" cy="1911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661C4-611B-022E-CB03-DC375699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4" y="734030"/>
            <a:ext cx="6439458" cy="5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Prediction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Used the trained model to predict user ratings.</a:t>
            </a:r>
          </a:p>
          <a:p>
            <a:r>
              <a:t>2. Generated movie recommendations for users based on their preferences.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F26E2-2D41-F994-8C1A-C8391613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1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6337A-E841-6E45-981A-2FF1E5B0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980822"/>
            <a:ext cx="6223818" cy="48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4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2DB9-A7DD-6414-CAA0-BC02AD56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25D1-44A8-5B5E-D3F3-D182674F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03506"/>
            <a:ext cx="6347714" cy="3880773"/>
          </a:xfrm>
        </p:spPr>
        <p:txBody>
          <a:bodyPr/>
          <a:lstStyle/>
          <a:p>
            <a:r>
              <a:rPr lang="en-IN" dirty="0"/>
              <a:t>Recommendation system are widely used is today’s world for searching for efficient and reliable information.</a:t>
            </a:r>
          </a:p>
          <a:p>
            <a:r>
              <a:rPr lang="en-IN" dirty="0"/>
              <a:t>The Movie Recommendation system in this project recommends movies to the user based on a few features cases, director, genres and keywords.</a:t>
            </a:r>
          </a:p>
        </p:txBody>
      </p:sp>
    </p:spTree>
    <p:extLst>
      <p:ext uri="{BB962C8B-B14F-4D97-AF65-F5344CB8AC3E}">
        <p14:creationId xmlns:p14="http://schemas.microsoft.com/office/powerpoint/2010/main" val="32873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58A2-532D-38D4-8200-BC181527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4625-2013-4836-17D4-6BEB19742411}"/>
              </a:ext>
            </a:extLst>
          </p:cNvPr>
          <p:cNvSpPr txBox="1">
            <a:spLocks/>
          </p:cNvSpPr>
          <p:nvPr/>
        </p:nvSpPr>
        <p:spPr>
          <a:xfrm>
            <a:off x="609599" y="1636098"/>
            <a:ext cx="634771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Aim: To build a movie recommendation system based on 'Kaggle' dataset using </a:t>
            </a:r>
            <a:r>
              <a:rPr lang="en-US" dirty="0" err="1"/>
              <a:t>PySpark</a:t>
            </a:r>
            <a:r>
              <a:rPr lang="en-US" dirty="0"/>
              <a:t> and Alternating Least Squares (ALS) Algorithm.</a:t>
            </a:r>
          </a:p>
          <a:p>
            <a:r>
              <a:rPr lang="en-US" dirty="0"/>
              <a:t>We wish to integrate the aspects of personalization of user with the overall features of movie such as genre, popularity etc.</a:t>
            </a:r>
          </a:p>
          <a:p>
            <a:r>
              <a:rPr lang="en-US" dirty="0"/>
              <a:t>The goal of the project is to recommend a movie to the user on the basis of ratings, genre.</a:t>
            </a:r>
          </a:p>
          <a:p>
            <a:r>
              <a:rPr lang="en-US" dirty="0"/>
              <a:t>Providing related content out of relevant and irrelevant collection of items to users of online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62912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B0D-15B6-9AA3-D8EC-374C1518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1775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12A8-BF84-FBC2-E21D-C79C0917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7467"/>
            <a:ext cx="6347714" cy="3880773"/>
          </a:xfrm>
        </p:spPr>
        <p:txBody>
          <a:bodyPr/>
          <a:lstStyle/>
          <a:p>
            <a:r>
              <a:rPr lang="en-US" dirty="0"/>
              <a:t>A recommendation system or recommendation engine is a model used for information filtering where it tries to predict the preferences of a user and provide suggests based on these preferences.</a:t>
            </a:r>
          </a:p>
          <a:p>
            <a:r>
              <a:rPr lang="en-US" dirty="0"/>
              <a:t>Movie Recommendation Systems helps us to search our preferred movies among all of these different types of movies and hence reduce the trouble of spending a lot of time searching our </a:t>
            </a:r>
            <a:r>
              <a:rPr lang="en-US" dirty="0" err="1"/>
              <a:t>favourable</a:t>
            </a:r>
            <a:r>
              <a:rPr lang="en-US" dirty="0"/>
              <a:t> movies.</a:t>
            </a:r>
          </a:p>
          <a:p>
            <a:r>
              <a:rPr lang="en-US" dirty="0"/>
              <a:t>Recommendation systems have several benefits, the most important being customer satisfaction and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1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698-DF97-419B-3BD2-FCFE830B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8594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7EAE-B673-9226-7D9A-29C2FA4A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3"/>
            <a:ext cx="6656440" cy="41551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goal of our project is to develop a movie recommendation system for binge watchers to help and recommend them good quality of movies.</a:t>
            </a:r>
          </a:p>
          <a:p>
            <a:pPr marL="0" indent="0">
              <a:buNone/>
            </a:pPr>
            <a:r>
              <a:rPr lang="en-US" dirty="0"/>
              <a:t>The Objectives are:</a:t>
            </a:r>
          </a:p>
          <a:p>
            <a:r>
              <a:rPr lang="en-US" dirty="0"/>
              <a:t>Improving the Accuracy of the recommendation system.</a:t>
            </a:r>
          </a:p>
          <a:p>
            <a:r>
              <a:rPr lang="en-US" dirty="0"/>
              <a:t>Improve the Quality of the movie Recommendation system.</a:t>
            </a:r>
          </a:p>
          <a:p>
            <a:r>
              <a:rPr lang="en-US" dirty="0"/>
              <a:t>Improving the Scalability.</a:t>
            </a:r>
          </a:p>
          <a:p>
            <a:r>
              <a:rPr lang="en-US" dirty="0"/>
              <a:t>Enhancing the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6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2760-291E-C334-EEE6-F131A381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3933-A64C-3647-C4F3-E431B72A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512623"/>
          </a:xfrm>
        </p:spPr>
        <p:txBody>
          <a:bodyPr>
            <a:normAutofit/>
          </a:bodyPr>
          <a:lstStyle/>
          <a:p>
            <a:r>
              <a:rPr lang="en-US" b="1" dirty="0"/>
              <a:t>Netflix: </a:t>
            </a:r>
            <a:r>
              <a:rPr lang="en-US" dirty="0"/>
              <a:t>Netflix: Netflix uses a recommendation system to suggest movies and TV shows to its users based on their viewing history and preferences.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Amazon prime video: </a:t>
            </a:r>
            <a:r>
              <a:rPr lang="en-US" dirty="0"/>
              <a:t>Amazon Prime Video also has a recommendation system that suggests movies and shows  based used on the user's viewing history and ratings.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IMDb: </a:t>
            </a:r>
            <a:r>
              <a:rPr lang="en-US" dirty="0"/>
              <a:t>IMDb offers a personalized movie recommendations based on user’s ratings and watch.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97" y="1013191"/>
            <a:ext cx="6798734" cy="706985"/>
          </a:xfrm>
        </p:spPr>
        <p:txBody>
          <a:bodyPr>
            <a:normAutofit/>
          </a:bodyPr>
          <a:lstStyle/>
          <a:p>
            <a:r>
              <a:rPr lang="en-IN" sz="2800" dirty="0"/>
              <a:t>To Read Data: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Installed required libraries (</a:t>
            </a:r>
            <a:r>
              <a:rPr dirty="0" err="1"/>
              <a:t>PySpark</a:t>
            </a:r>
            <a:r>
              <a:rPr dirty="0"/>
              <a:t>).</a:t>
            </a:r>
          </a:p>
          <a:p>
            <a:r>
              <a:rPr dirty="0"/>
              <a:t>2. Created a </a:t>
            </a:r>
            <a:r>
              <a:rPr dirty="0" err="1"/>
              <a:t>PySpark</a:t>
            </a:r>
            <a:r>
              <a:rPr dirty="0"/>
              <a:t> session for the recommendation system.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78E38-E4C6-30C4-CE28-CAD6BB23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2" y="3427448"/>
            <a:ext cx="6347714" cy="2324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Loaded datasets (movies, ratings, links, tags) using </a:t>
            </a:r>
            <a:r>
              <a:rPr dirty="0" err="1"/>
              <a:t>PySpark</a:t>
            </a:r>
            <a:r>
              <a:rPr dirty="0"/>
              <a:t>.</a:t>
            </a:r>
          </a:p>
          <a:p>
            <a:r>
              <a:rPr dirty="0"/>
              <a:t>2. Displayed datasets and analyzed schema.</a:t>
            </a:r>
          </a:p>
          <a:p>
            <a:r>
              <a:rPr dirty="0"/>
              <a:t>3. Preprocessed data: Type casting and filtering.</a:t>
            </a:r>
          </a:p>
          <a:p>
            <a:r>
              <a:rPr dirty="0"/>
              <a:t>4. Split data into training, validation, and test sets.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81044-C9AF-51B9-BFA4-E8304443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3" y="4069927"/>
            <a:ext cx="6785269" cy="1971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12E95-07C5-4DF5-52B1-B9166439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" y="648930"/>
            <a:ext cx="8779001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Implemented ALS algorithm for collaborative filtering.</a:t>
            </a:r>
          </a:p>
          <a:p>
            <a:r>
              <a:rPr dirty="0"/>
              <a:t>2. Trained the model using the training set.</a:t>
            </a:r>
          </a:p>
          <a:p>
            <a:r>
              <a:rPr dirty="0"/>
              <a:t>3. Validated the model using the validation set.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B8ED-6B1E-6327-547A-75FEB598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1" y="3660196"/>
            <a:ext cx="7872142" cy="155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506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Movie Recommendation System</vt:lpstr>
      <vt:lpstr>Problem Statement</vt:lpstr>
      <vt:lpstr>Introduction</vt:lpstr>
      <vt:lpstr>Objective</vt:lpstr>
      <vt:lpstr>EXISTING SYSTEM</vt:lpstr>
      <vt:lpstr>To Read Data:</vt:lpstr>
      <vt:lpstr>Data Loading and Preprocessing</vt:lpstr>
      <vt:lpstr>PowerPoint Presentation</vt:lpstr>
      <vt:lpstr>Model Training and Validation</vt:lpstr>
      <vt:lpstr>PowerPoint Presentation</vt:lpstr>
      <vt:lpstr>PowerPoint Presentation</vt:lpstr>
      <vt:lpstr>Model Evaluation</vt:lpstr>
      <vt:lpstr>PowerPoint Presentation</vt:lpstr>
      <vt:lpstr>Prediction and Recommendations</vt:lpstr>
      <vt:lpstr>PowerPoint Presentation</vt:lpstr>
      <vt:lpstr>PowerPoint Presentation</vt:lpstr>
      <vt:lpstr>Conclusion: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heena kale</dc:creator>
  <cp:keywords/>
  <dc:description>generated using python-pptx</dc:description>
  <cp:lastModifiedBy>heena kale</cp:lastModifiedBy>
  <cp:revision>19</cp:revision>
  <dcterms:created xsi:type="dcterms:W3CDTF">2013-01-27T09:14:16Z</dcterms:created>
  <dcterms:modified xsi:type="dcterms:W3CDTF">2024-08-15T18:11:30Z</dcterms:modified>
  <cp:category/>
</cp:coreProperties>
</file>