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1"/>
  </p:sldMasterIdLst>
  <p:sldIdLst>
    <p:sldId id="272" r:id="rId2"/>
    <p:sldId id="258" r:id="rId3"/>
    <p:sldId id="261" r:id="rId4"/>
    <p:sldId id="262" r:id="rId5"/>
    <p:sldId id="263" r:id="rId6"/>
    <p:sldId id="264" r:id="rId7"/>
    <p:sldId id="267" r:id="rId8"/>
    <p:sldId id="268" r:id="rId9"/>
    <p:sldId id="270" r:id="rId10"/>
    <p:sldId id="266" r:id="rId11"/>
    <p:sldId id="275" r:id="rId12"/>
    <p:sldId id="273" r:id="rId13"/>
    <p:sldId id="274" r:id="rId14"/>
    <p:sldId id="276" r:id="rId15"/>
    <p:sldId id="27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36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118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6819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03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27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621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819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4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12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1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530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9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5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29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67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7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2" Type="http://schemas.openxmlformats.org/officeDocument/2006/relationships/hyperlink" Target="https://www.youtube.com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www.google.co.in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5308"/>
            <a:ext cx="10364451" cy="1352282"/>
          </a:xfrm>
        </p:spPr>
        <p:txBody>
          <a:bodyPr>
            <a:noAutofit/>
          </a:bodyPr>
          <a:lstStyle/>
          <a:p>
            <a:r>
              <a:rPr lang="en-I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NextHikes IT Solutions</a:t>
            </a:r>
            <a:br>
              <a:rPr lang="en-I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365162"/>
            <a:ext cx="10363826" cy="4426038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-3</a:t>
            </a:r>
          </a:p>
          <a:p>
            <a:pPr marL="0" indent="0" algn="ctr">
              <a:buNone/>
            </a:pP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EDA 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Real Estate Pricing</a:t>
            </a:r>
            <a:endParaRPr lang="en-IN" sz="3600" b="1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29" y="2794716"/>
            <a:ext cx="5409126" cy="375633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21273" y="5589430"/>
            <a:ext cx="2665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BY HEENA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84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4563" y="618517"/>
            <a:ext cx="8573663" cy="965584"/>
          </a:xfrm>
        </p:spPr>
        <p:txBody>
          <a:bodyPr>
            <a:noAutofit/>
          </a:bodyPr>
          <a:lstStyle/>
          <a:p>
            <a:pPr algn="l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043189" y="1738647"/>
            <a:ext cx="9581881" cy="458487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is the process of selecting, transforming, and creating new features from existing ones to improve the performance of machine learning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sz="2400" dirty="0" smtClean="0"/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can significantly improve model performance by providing more relevant and informative features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improve model interpretability by creating features that are more meaningful and understandable.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758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41668"/>
            <a:ext cx="10364451" cy="115909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and Size Impact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79549" y="1184856"/>
            <a:ext cx="11191116" cy="5061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impacts model size by influencing the complexity and amount of data needed for training and deployment.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 act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converting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raw  observations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 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DESIRED FEATURES  using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 machine  learning  approaches.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 engineering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 selecting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manipulating  and  transforming  raw  data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 features that can be used in 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LEARNING.</a:t>
            </a:r>
            <a:endParaRPr 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</a:t>
            </a:r>
            <a:r>
              <a:rPr lang="en-US" b="1" u="sng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Feature Engineering on Model Size</a:t>
            </a: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Model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generalization, potentially allowing for smaller, more efficient models. 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Feature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 and elimination of irrelevant features can significantly decrease the size of the model. 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u="sng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248" y="618518"/>
            <a:ext cx="10453978" cy="1158768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Market Trends and Historical Pricing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53792" y="1777285"/>
            <a:ext cx="10723808" cy="4662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real estate market is dynamic, with prices influenced by various factors such as economic conditions, interest rates, and government policies. Here's an overview of current trends and historical pricing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Trends- </a:t>
            </a:r>
            <a:endParaRPr lang="en-US" sz="2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India's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 Market: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Reserve Bank of India's Housing Price Index (HPI) shows a 3.1% increase in Q3 2024-25, with varying growth rates across cities like Kolkata (8.1%) and Kanpur (0.1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%).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037" y="1056067"/>
            <a:ext cx="925990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Pricing-</a:t>
            </a:r>
          </a:p>
          <a:p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Residential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 prices in India increased 3.81% in the fourth quarter of 2023 compared to the same quarter in the previous year.- The average annual growth rate from 2010 to 2023 was 10.36%, with a peak growth rate of 26.26% in Q4 2011 and a low of 1.10% in Q3 2020.- According to a Reuters poll, India home prices are expected to rise 6.5% in 2025, driven by demand from wealthy buyers.²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21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90153"/>
            <a:ext cx="10364451" cy="1339402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Customer Preferences and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Amenities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197735"/>
            <a:ext cx="10363825" cy="51644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preferences and amenities play a crucial role in shaping the customer experience. Understanding what customers want and need is essential for businesses to deliver personalized experiences that drive loyalty and growth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Amenities That Enhance Customer Experience:-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Tailored suggestions based on browsing history and preferences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Amenities: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Proactive customer service chatbots, easy navigation, and seamless checkout processes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Luxurious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Amenities: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centers, spa facilities, and relaxing environments that cater to diverse preferences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that save time and effort, such as free shipping or in-store pickup.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48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236041"/>
          </a:xfrm>
        </p:spPr>
        <p:txBody>
          <a:bodyPr>
            <a:normAutofit/>
          </a:bodyPr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Websites used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 research.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1825" y="1854558"/>
            <a:ext cx="99811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https://www.youtube.com/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</a:t>
            </a: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IN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www.geeksforgeeks.org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://www.google.co.in/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2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44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434" y="2292439"/>
            <a:ext cx="9646276" cy="3039415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rmAutofit/>
          </a:bodyPr>
          <a:lstStyle/>
          <a:p>
            <a:r>
              <a:rPr lang="en-US" sz="89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thankyou</a:t>
            </a:r>
            <a:endParaRPr lang="en-IN" sz="8000" b="1" dirty="0">
              <a:solidFill>
                <a:schemeClr val="accent4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722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334852"/>
            <a:ext cx="10364451" cy="1236372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04" y="2382072"/>
            <a:ext cx="9697791" cy="426342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28951" y="1571224"/>
            <a:ext cx="8719601" cy="605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load the data, we can use the pandas library in Python. Here's an example: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653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772401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Cleaning the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867437"/>
            <a:ext cx="10363825" cy="3923762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short sub-points of cleaning the 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and impute or drop missing values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duplicate rows or records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 numeric data to a common range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data types or formats as needed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and handle outliers or anomalies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errors in data entry or formatting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71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3493" y="618517"/>
            <a:ext cx="10054733" cy="2923173"/>
          </a:xfrm>
        </p:spPr>
        <p:txBody>
          <a:bodyPr>
            <a:normAutofit fontScale="90000"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Benefits </a:t>
            </a: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Data </a:t>
            </a:r>
            <a: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Cleaning:-</a:t>
            </a:r>
            <a:br>
              <a:rPr lang="en-US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Improved Accuracy: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data improves the accuracy of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analysis  and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Reduced Errors: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data reduces errors and inconsistencies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Better Insights: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Cleaning data provides better insights and patterns.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65161" y="3786389"/>
            <a:ext cx="4550791" cy="2485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036" y="4042638"/>
            <a:ext cx="4493854" cy="224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62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78463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Univariate </a:t>
            </a:r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6975" y="1596981"/>
            <a:ext cx="10530625" cy="130076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is a type of statistical analysis that focuses on understanding the distribution and characteristics of a single variable.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673" y="2897747"/>
            <a:ext cx="4047422" cy="2924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832" y="2897747"/>
            <a:ext cx="3889503" cy="292443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428672" y="5924282"/>
            <a:ext cx="4047423" cy="3734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SalePrice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64832" y="5924282"/>
            <a:ext cx="3889503" cy="7083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BoxPlot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feet of street connected to property</a:t>
            </a:r>
          </a:p>
        </p:txBody>
      </p:sp>
    </p:spTree>
    <p:extLst>
      <p:ext uri="{BB962C8B-B14F-4D97-AF65-F5344CB8AC3E}">
        <p14:creationId xmlns:p14="http://schemas.microsoft.com/office/powerpoint/2010/main" val="32255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193184"/>
            <a:ext cx="10364452" cy="338714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13774" y="4404575"/>
            <a:ext cx="10715848" cy="2125014"/>
          </a:xfrm>
        </p:spPr>
        <p:txBody>
          <a:bodyPr>
            <a:noAutofit/>
          </a:bodyPr>
          <a:lstStyle/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Understanding Data Distribution: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helps understand the distribution of a single variable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Analysis: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can inform further analysis and modeling by providing insights into the characteristics of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381696"/>
            <a:ext cx="6085581" cy="30634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163651" y="3580328"/>
            <a:ext cx="7547018" cy="55379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is a graphical representation of the distribution of a single variable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221671" y="381696"/>
            <a:ext cx="4407951" cy="306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01710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5" y="1635618"/>
            <a:ext cx="10363825" cy="41555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is a type of statistical analysis that examines the relationship between two variables.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750" y="2545189"/>
            <a:ext cx="9979874" cy="412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0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3" y="553791"/>
            <a:ext cx="5873612" cy="29750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888" y="735896"/>
            <a:ext cx="5351405" cy="28883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889" y="3723134"/>
            <a:ext cx="5351405" cy="31348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43" y="3747752"/>
            <a:ext cx="5490891" cy="31102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64406" y="0"/>
            <a:ext cx="8281115" cy="4548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Here, are we can see example through Histogram , BoxPlot and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argraph…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7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7" y="1158170"/>
            <a:ext cx="5331855" cy="5170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0800000" flipV="1">
            <a:off x="6297769" y="1045576"/>
            <a:ext cx="5409127" cy="5432497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 is a graphical representation of the correlation matrix between variables. It shows the strength and direction of the linear relationship between each pair of variables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Pairplot-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pairplot is a visualization tool that shows the relationships between each pair of variables in a dataset. It is a matrix of scatter plots that helps understand the relationships between multiple variables.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555346" y="3812146"/>
            <a:ext cx="90153" cy="103031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1635618" y="437882"/>
            <a:ext cx="9285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61015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387</TotalTime>
  <Words>620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Tw Cen MT</vt:lpstr>
      <vt:lpstr>Wingdings</vt:lpstr>
      <vt:lpstr>Droplet</vt:lpstr>
      <vt:lpstr>NextHikes IT Solutions </vt:lpstr>
      <vt:lpstr>Load the data</vt:lpstr>
      <vt:lpstr>Cleaning the Data</vt:lpstr>
      <vt:lpstr>  Benefits of Data Cleaning:-  1. Improved Accuracy: Cleaning data improves the accuracy of    analysis  and models.  2. Reduced Errors: Cleaning data reduces errors and inconsistencies.  3. Better Insights: Cleaning data provides better insights and patterns.</vt:lpstr>
      <vt:lpstr>Univariate Analysis</vt:lpstr>
      <vt:lpstr>PowerPoint Presentation</vt:lpstr>
      <vt:lpstr>Bivariate Analysis</vt:lpstr>
      <vt:lpstr>PowerPoint Presentation</vt:lpstr>
      <vt:lpstr>Heatmap- A heatmap is a graphical representation of the correlation matrix between variables. It shows the strength and direction of the linear relationship between each pair of variables.   Pairplot- A pairplot is a visualization tool that shows the relationships between each pair of variables in a dataset. It is a matrix of scatter plots that helps understand the relationships between multiple variables.</vt:lpstr>
      <vt:lpstr>Feature Engineering</vt:lpstr>
      <vt:lpstr>Feature Engineering and Size Impact</vt:lpstr>
      <vt:lpstr>Market Trends and Historical Pricing </vt:lpstr>
      <vt:lpstr>PowerPoint Presentation</vt:lpstr>
      <vt:lpstr>Customer Preferences and Amenities</vt:lpstr>
      <vt:lpstr>Websites used for research. </vt:lpstr>
      <vt:lpstr>thankyou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NextHikes IT Solutions</dc:title>
  <dc:creator>DELL</dc:creator>
  <cp:lastModifiedBy>DELL</cp:lastModifiedBy>
  <cp:revision>27</cp:revision>
  <dcterms:created xsi:type="dcterms:W3CDTF">2025-04-20T07:42:43Z</dcterms:created>
  <dcterms:modified xsi:type="dcterms:W3CDTF">2025-04-20T14:10:16Z</dcterms:modified>
</cp:coreProperties>
</file>