
<file path=[Content_Types].xml><?xml version="1.0" encoding="utf-8"?>
<Types xmlns="http://schemas.openxmlformats.org/package/2006/content-types"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712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eb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270" y="1506828"/>
            <a:ext cx="5484791" cy="4932609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713962" y="309095"/>
            <a:ext cx="9889903" cy="101743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atin typeface="Agency FB" panose="020B0503020202020204" pitchFamily="34" charset="0"/>
              </a:rPr>
              <a:t>NEXTHIKES IT Solutions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6975" y="1506827"/>
            <a:ext cx="557655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3600" b="1" u="sng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Python GUI Calculator</a:t>
            </a:r>
          </a:p>
          <a:p>
            <a:endParaRPr lang="en-US" sz="36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A Python-based GUI calculator is a simple application that performs basic arithmetic</a:t>
            </a:r>
          </a:p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Operations using Tkinter library, featuring a graphical interface with buttons and display screen.</a:t>
            </a:r>
            <a:endParaRPr lang="en-IN" sz="2800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5786" y="6070105"/>
            <a:ext cx="359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Rounded MT Bold" panose="020F0704030504030204" pitchFamily="34" charset="0"/>
              </a:rPr>
              <a:t> </a:t>
            </a:r>
            <a:r>
              <a:rPr lang="en-US" b="1" dirty="0" smtClean="0">
                <a:latin typeface="Arial Rounded MT Bold" panose="020F0704030504030204" pitchFamily="34" charset="0"/>
              </a:rPr>
              <a:t>- Heena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68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4101" y="579549"/>
            <a:ext cx="10444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3712"/>
                </a:solidFill>
                <a:latin typeface="Agency FB" panose="020B0503020202020204" pitchFamily="34" charset="0"/>
              </a:rPr>
              <a:t>Some common functionalities in a calculator include:</a:t>
            </a:r>
            <a:endParaRPr lang="en-IN" sz="4000" b="1" dirty="0">
              <a:solidFill>
                <a:srgbClr val="C03712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6823" y="1674255"/>
            <a:ext cx="6722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 smtClean="0"/>
              <a:t>Basic Arithmetic Operations:  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</a:t>
            </a:r>
            <a:endParaRPr lang="en-IN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81685" y="2236763"/>
            <a:ext cx="1019035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r>
              <a:rPr lang="en-US" sz="2400" b="1" dirty="0" smtClean="0"/>
              <a:t>Addition </a:t>
            </a:r>
            <a:r>
              <a:rPr lang="en-US" sz="2400" b="1" dirty="0"/>
              <a:t>(+): Combines two or more numbers to get a total or sum</a:t>
            </a:r>
            <a:r>
              <a:rPr lang="en-US" sz="2400" b="1" dirty="0" smtClean="0"/>
              <a:t>.</a:t>
            </a:r>
          </a:p>
          <a:p>
            <a:pPr marL="342900" indent="-342900">
              <a:buAutoNum type="arabicPeriod"/>
            </a:pPr>
            <a:endParaRPr lang="en-US" sz="2400" b="1" dirty="0" smtClean="0"/>
          </a:p>
          <a:p>
            <a:pPr marL="342900" indent="-342900">
              <a:buAutoNum type="arabicPeriod"/>
            </a:pPr>
            <a:r>
              <a:rPr lang="en-US" sz="2400" b="1" dirty="0" smtClean="0"/>
              <a:t>Subtraction </a:t>
            </a:r>
            <a:r>
              <a:rPr lang="en-US" sz="2400" b="1" dirty="0"/>
              <a:t>(-): Finds the difference between two </a:t>
            </a:r>
            <a:r>
              <a:rPr lang="en-US" sz="2400" b="1" dirty="0" smtClean="0"/>
              <a:t>numbers.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3. Multiplication (x): Repeats a number a certain number of times to get a product.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4</a:t>
            </a:r>
            <a:r>
              <a:rPr lang="en-US" sz="2400" b="1" dirty="0"/>
              <a:t>. Division (/): Shares a number into equal parts or groups to get a quotient.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7965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7713" y="579549"/>
            <a:ext cx="9545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About basic </a:t>
            </a:r>
            <a:r>
              <a:rPr lang="en-US" sz="4800" b="1" dirty="0">
                <a:solidFill>
                  <a:srgbClr val="0070C0"/>
                </a:solidFill>
                <a:latin typeface="Agency FB" panose="020B0503020202020204" pitchFamily="34" charset="0"/>
              </a:rPr>
              <a:t>functionality </a:t>
            </a:r>
            <a:r>
              <a:rPr lang="en-US" sz="4800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 of calculator :</a:t>
            </a:r>
            <a:endParaRPr lang="en-IN" sz="48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162" y="1474942"/>
            <a:ext cx="5640947" cy="29277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407" y="4467136"/>
            <a:ext cx="5622702" cy="22813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9854" y="2163651"/>
            <a:ext cx="54477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Display area and Button panel are part of the User Interface (UI) functionality of a calculator</a:t>
            </a:r>
            <a:r>
              <a:rPr lang="en-US" sz="2400" b="1" dirty="0" smtClean="0"/>
              <a:t>.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Input area: Where you enter numbers and expressions</a:t>
            </a:r>
            <a:r>
              <a:rPr lang="en-US" sz="2400" b="1" dirty="0" smtClean="0"/>
              <a:t>.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Display area: Shows calculation results.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046047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097" y="914400"/>
            <a:ext cx="701898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 smtClean="0">
              <a:solidFill>
                <a:srgbClr val="FF0000"/>
              </a:solidFill>
              <a:latin typeface="Algerian" panose="04020705040A02060702" pitchFamily="82" charset="0"/>
            </a:endParaRPr>
          </a:p>
          <a:p>
            <a:endParaRPr lang="en-US" sz="2800" b="1" dirty="0" smtClean="0">
              <a:solidFill>
                <a:srgbClr val="FF0000"/>
              </a:solidFill>
              <a:latin typeface="Algerian" panose="04020705040A02060702" pitchFamily="82" charset="0"/>
            </a:endParaRPr>
          </a:p>
          <a:p>
            <a:pPr marL="342900" indent="-342900">
              <a:buAutoNum type="arabicPeriod"/>
            </a:pPr>
            <a:r>
              <a:rPr lang="en-US" sz="2800" b="1" i="1" u="sng" dirty="0" smtClean="0"/>
              <a:t>Syntax </a:t>
            </a:r>
            <a:r>
              <a:rPr lang="en-US" sz="2800" b="1" i="1" u="sng" dirty="0"/>
              <a:t>errors</a:t>
            </a:r>
            <a:r>
              <a:rPr lang="en-US" sz="2800" b="1" dirty="0"/>
              <a:t>: </a:t>
            </a:r>
            <a:r>
              <a:rPr lang="en-US" sz="2400" b="1" dirty="0"/>
              <a:t>Mistakes in coding syntax can prevent the calculator from working correctly</a:t>
            </a:r>
            <a:r>
              <a:rPr lang="en-US" sz="2800" b="1" dirty="0" smtClean="0"/>
              <a:t>.</a:t>
            </a:r>
          </a:p>
          <a:p>
            <a:pPr marL="342900" indent="-342900">
              <a:buAutoNum type="arabicPeriod"/>
            </a:pPr>
            <a:r>
              <a:rPr lang="en-US" sz="2800" b="1" i="1" u="sng" dirty="0" smtClean="0"/>
              <a:t>Logical </a:t>
            </a:r>
            <a:r>
              <a:rPr lang="en-US" sz="2800" b="1" i="1" u="sng" dirty="0"/>
              <a:t>errors: </a:t>
            </a:r>
            <a:r>
              <a:rPr lang="en-US" sz="2400" b="1" dirty="0"/>
              <a:t>Flaws in the programming logic can lead to incorrect calculations or results</a:t>
            </a:r>
            <a:r>
              <a:rPr lang="en-US" sz="2400" b="1" dirty="0" smtClean="0"/>
              <a:t>.</a:t>
            </a:r>
          </a:p>
          <a:p>
            <a:pPr marL="342900" indent="-342900">
              <a:buAutoNum type="arabicPeriod"/>
            </a:pPr>
            <a:r>
              <a:rPr lang="en-US" sz="2800" b="1" i="1" u="sng" dirty="0" smtClean="0"/>
              <a:t>Input </a:t>
            </a:r>
            <a:r>
              <a:rPr lang="en-US" sz="2800" b="1" i="1" u="sng" dirty="0"/>
              <a:t>validation</a:t>
            </a:r>
            <a:r>
              <a:rPr lang="en-US" sz="2800" b="1" dirty="0"/>
              <a:t>: </a:t>
            </a:r>
            <a:r>
              <a:rPr lang="en-US" sz="2400" b="1" dirty="0"/>
              <a:t>Handling invalid or unexpected user input can be challenging</a:t>
            </a:r>
            <a:r>
              <a:rPr lang="en-US" sz="2400" b="1" dirty="0" smtClean="0"/>
              <a:t>.</a:t>
            </a:r>
          </a:p>
          <a:p>
            <a:pPr marL="342900" indent="-342900">
              <a:buAutoNum type="arabicPeriod"/>
            </a:pPr>
            <a:r>
              <a:rPr lang="en-US" sz="2800" b="1" i="1" u="sng" dirty="0" smtClean="0"/>
              <a:t>Error </a:t>
            </a:r>
            <a:r>
              <a:rPr lang="en-US" sz="2800" b="1" i="1" u="sng" dirty="0"/>
              <a:t>handling: </a:t>
            </a:r>
            <a:r>
              <a:rPr lang="en-US" sz="2400" b="1" dirty="0"/>
              <a:t>Dealing with errors such as division by zero or overflow can be problematic</a:t>
            </a:r>
            <a:r>
              <a:rPr lang="en-US" sz="2800" b="1" dirty="0"/>
              <a:t>.</a:t>
            </a:r>
            <a:endParaRPr lang="en-IN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38649" y="785612"/>
            <a:ext cx="84614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  <a:latin typeface="Algerian" panose="04020705040A02060702" pitchFamily="82" charset="0"/>
              </a:rPr>
              <a:t>Some common problems faced while making a basic calculator include:</a:t>
            </a:r>
          </a:p>
          <a:p>
            <a:endParaRPr lang="en-IN" sz="28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082" y="1416676"/>
            <a:ext cx="4110507" cy="528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5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2738" y="618187"/>
            <a:ext cx="95174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u="sng" dirty="0">
                <a:solidFill>
                  <a:srgbClr val="0070C0"/>
                </a:solidFill>
                <a:latin typeface="Copperplate Gothic Bold" panose="020E07050202060204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References </a:t>
            </a:r>
            <a:r>
              <a:rPr lang="en-IN" sz="4400" b="1" u="sng" dirty="0" smtClean="0">
                <a:solidFill>
                  <a:srgbClr val="0070C0"/>
                </a:solidFill>
                <a:latin typeface="Copperplate Gothic Bold" panose="020E07050202060204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&amp; inspirations</a:t>
            </a:r>
            <a:endParaRPr lang="en-IN" sz="4400" b="1" u="sng" dirty="0">
              <a:solidFill>
                <a:srgbClr val="0070C0"/>
              </a:solidFill>
              <a:latin typeface="Copperplate Gothic Bold" panose="020E07050202060204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Oval 3"/>
          <p:cNvSpPr/>
          <p:nvPr/>
        </p:nvSpPr>
        <p:spPr>
          <a:xfrm>
            <a:off x="1815921" y="1687132"/>
            <a:ext cx="5434885" cy="108182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4000" b="1" dirty="0" smtClean="0">
                <a:solidFill>
                  <a:schemeClr val="tx1"/>
                </a:solidFill>
              </a:rPr>
              <a:t>Youtube</a:t>
            </a:r>
            <a:endParaRPr lang="en-IN" sz="4000" b="1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5370490" y="2936383"/>
            <a:ext cx="5962918" cy="117197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4000" b="1" dirty="0" smtClean="0"/>
              <a:t>Tkinter Library</a:t>
            </a:r>
            <a:endParaRPr lang="en-IN" sz="4000" b="1" dirty="0"/>
          </a:p>
        </p:txBody>
      </p:sp>
      <p:sp>
        <p:nvSpPr>
          <p:cNvPr id="5" name="Oval 4"/>
          <p:cNvSpPr/>
          <p:nvPr/>
        </p:nvSpPr>
        <p:spPr>
          <a:xfrm>
            <a:off x="1815922" y="4378817"/>
            <a:ext cx="5834129" cy="12783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4000" b="1" dirty="0" smtClean="0"/>
              <a:t>Online Tutorial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04952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0310" y="1326524"/>
            <a:ext cx="620761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Youtube</a:t>
            </a:r>
            <a:r>
              <a:rPr lang="en-US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800" dirty="0"/>
              <a:t> YouTube provides video tutorials and coding guides that help in building a calculator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030311" y="3078051"/>
            <a:ext cx="600155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7030A0"/>
                </a:solidFill>
                <a:latin typeface="Baskerville Old Face" panose="02020602080505020303" pitchFamily="18" charset="0"/>
              </a:rPr>
              <a:t>Tkinter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/>
              <a:t>– Go </a:t>
            </a:r>
            <a:r>
              <a:rPr lang="en-US" sz="2800" dirty="0" smtClean="0"/>
              <a:t>through</a:t>
            </a:r>
            <a:r>
              <a:rPr lang="en-US" sz="3200" dirty="0" smtClean="0"/>
              <a:t> so many Tkinter </a:t>
            </a:r>
            <a:r>
              <a:rPr lang="en-US" sz="3200" dirty="0" smtClean="0"/>
              <a:t>libaray </a:t>
            </a:r>
            <a:r>
              <a:rPr lang="en-US" sz="3200" dirty="0" smtClean="0"/>
              <a:t>via a </a:t>
            </a:r>
            <a:r>
              <a:rPr lang="en-IN" sz="3200" dirty="0" smtClean="0"/>
              <a:t>geeksforgeeks.</a:t>
            </a:r>
            <a:r>
              <a:rPr lang="en-US" sz="3200" dirty="0" smtClean="0"/>
              <a:t> </a:t>
            </a:r>
            <a:endParaRPr lang="en-IN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087" y="914401"/>
            <a:ext cx="4556238" cy="385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8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185" y="676461"/>
            <a:ext cx="10245291" cy="576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953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604</TotalTime>
  <Words>260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 Unicode MS</vt:lpstr>
      <vt:lpstr>Agency FB</vt:lpstr>
      <vt:lpstr>Algerian</vt:lpstr>
      <vt:lpstr>Arial</vt:lpstr>
      <vt:lpstr>Arial Rounded MT Bold</vt:lpstr>
      <vt:lpstr>Baskerville Old Face</vt:lpstr>
      <vt:lpstr>Century Gothic</vt:lpstr>
      <vt:lpstr>Copperplate Gothic Bold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24</cp:revision>
  <dcterms:created xsi:type="dcterms:W3CDTF">2025-02-09T13:03:50Z</dcterms:created>
  <dcterms:modified xsi:type="dcterms:W3CDTF">2025-02-16T06:52:10Z</dcterms:modified>
</cp:coreProperties>
</file>