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71" r:id="rId5"/>
    <p:sldId id="273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www.youtub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www.google.co.in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60620"/>
            <a:ext cx="8825658" cy="2498502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NEXTHIKE IT 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b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Project-4</a:t>
            </a:r>
            <a:br>
              <a:rPr 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667" y="1455314"/>
            <a:ext cx="11629623" cy="2653048"/>
          </a:xfrm>
        </p:spPr>
        <p:txBody>
          <a:bodyPr>
            <a:noAutofit/>
          </a:bodyPr>
          <a:lstStyle/>
          <a:p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 in the Telecommunication Industry - Overview 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32" y="3309871"/>
            <a:ext cx="5988677" cy="33686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74310" y="5962918"/>
            <a:ext cx="171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Heena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79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584101"/>
            <a:ext cx="11372045" cy="466429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Analytics is the process of collecting, analyzing, and interpreting data to understand user experiences across various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touchpoints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products, or services. It aims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  Improve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satisfaction: Enhance overall user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experience.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  Increase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engagement: Boost user interaction and loyalty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Drive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growth: Inform data-driven decisions to improve products and services.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83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34" y="189562"/>
            <a:ext cx="5374380" cy="3390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457" y="3773511"/>
            <a:ext cx="5856752" cy="30316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799" y="189563"/>
            <a:ext cx="5953410" cy="3390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234" y="3773510"/>
            <a:ext cx="5374380" cy="304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4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05" y="452718"/>
            <a:ext cx="10972799" cy="1400530"/>
          </a:xfrm>
        </p:spPr>
        <p:txBody>
          <a:bodyPr/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Aggregate, per customer, the following information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159099"/>
            <a:ext cx="11372045" cy="5089301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TCP retransmission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average number of retransmitted packets due to network errors or congestion. Lower values indicate better network reliability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RTT (Round-Trip Time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average time it takes for a packet to travel from the sender to the receiver and back. Lower RTT values indicate faster network responsiveness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Handset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type of device (e.g., smartphone, tablet) used to access the network. Different handsets may have varying capabilities and performance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average rate of data transfer over the network. Higher throughput values indicate faster data transfer rates.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8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51" y="452718"/>
            <a:ext cx="11217498" cy="1400530"/>
          </a:xfrm>
        </p:spPr>
        <p:txBody>
          <a:bodyPr/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&amp; list 10 of the top, bottom, and most frequent: 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236372"/>
            <a:ext cx="10805373" cy="5012027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Values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TCP-related columns (e.g., TCP retransmissions, TCP connections).- Calculate summary statistics (mean, median, min, max,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I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RTT Values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RTT-related columns (e.g., average RTT, minimum RTT, maximum RTT).- Calculate summary statistics (mean, median, min, max,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IN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 Values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throughput-related columns (e.g., average throughput, total throughput).- Calculate summary statistics (mean, median, min, max,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06014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&amp; report: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1558344"/>
            <a:ext cx="10959921" cy="469005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Average Throughput per Handset 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distribution of average throughput per handset type, we can calculate summary statistics and visualize the data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TCP Retransmission per Handset </a:t>
            </a:r>
            <a:r>
              <a:rPr lang="en-IN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To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average TCP retransmission per handset type, we can calculate summary statistics and visualize the data.</a:t>
            </a:r>
          </a:p>
        </p:txBody>
      </p:sp>
    </p:spTree>
    <p:extLst>
      <p:ext uri="{BB962C8B-B14F-4D97-AF65-F5344CB8AC3E}">
        <p14:creationId xmlns:p14="http://schemas.microsoft.com/office/powerpoint/2010/main" val="1309642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047" y="1455313"/>
            <a:ext cx="11106454" cy="487036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analysis is the process of measuring and understanding user satisfaction with a product, service, or experience. It involves collecting and analyzing data to identify areas of strength and weakness.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9759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741" y="2855842"/>
            <a:ext cx="5106090" cy="38444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23" y="2855843"/>
            <a:ext cx="5397339" cy="384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6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Websites used for </a:t>
            </a:r>
            <a:r>
              <a:rPr lang="en-IN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70" y="1661376"/>
            <a:ext cx="9238484" cy="4587024"/>
          </a:xfrm>
        </p:spPr>
        <p:txBody>
          <a:bodyPr/>
          <a:lstStyle/>
          <a:p>
            <a:pPr lvl="0"/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https://www.youtube.com/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AI</a:t>
            </a:r>
          </a:p>
          <a:p>
            <a:pPr lvl="0"/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https://www.geeksforgeeks.org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https://www.google.co.in/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789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85" y="2588654"/>
            <a:ext cx="10328856" cy="2704563"/>
          </a:xfrm>
        </p:spPr>
        <p:txBody>
          <a:bodyPr/>
          <a:lstStyle/>
          <a:p>
            <a:pPr algn="ctr"/>
            <a:r>
              <a:rPr lang="en-US" sz="1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lang="en-IN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60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7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ndex</a:t>
            </a:r>
            <a:endParaRPr lang="en-IN" sz="72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Overview Analysis 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Analysis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4664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Overview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4" y="1506828"/>
            <a:ext cx="10586434" cy="474157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Overview Analysis is a process of understanding and analyzing user data to gain insights into their behavior, preferences, and needs. It involves collecting and examining data about users, such as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Demographics (age, location, occupation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Behavioral patterns (usage habits, interactions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Preferences (likes, dislikes, interests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Pain points (challenges, difficulties)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847" y="2259445"/>
            <a:ext cx="4620058" cy="3548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078" y="3780489"/>
            <a:ext cx="4215131" cy="297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7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Overview Analysis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4" y="1506828"/>
            <a:ext cx="11204620" cy="4741572"/>
          </a:xfrm>
        </p:spPr>
        <p:txBody>
          <a:bodyPr/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types of user data, including demographics, usage patterns, feedback, and behavioral data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to analyze the collected data, identifying trends, patterns, and areas of interest. This can involve statistical analysis, data visualization, and qualitative analysis of user feedback. </a:t>
            </a:r>
          </a:p>
          <a:p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meaning behind the data, drawing conclusions about user behavior, needs, and preferences.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17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user overview analysis important?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71223"/>
            <a:ext cx="11035027" cy="467717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User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needs and pain points allows for the creation of more intuitive and satisfying products and services. 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helps identify the most relevant customer segments and tailor marketing campaigns for better results. 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Customer Satisfaction and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Loyalty: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addressing user needs, businesses can foster greater customer satisfaction and loyalty. 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3920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8" y="1390918"/>
            <a:ext cx="11217498" cy="48574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 Analysis is the process of measuring and understanding how users interact with a product, service, or platform. It involves analyzing user behavior, such 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Time spent on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Frequency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visits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Actions taken (e.g., clicks, purchases, shares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Feedback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2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10841844" cy="56389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Sessions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Frequency refers to the number of times a user interacts with a product, service, or platform within a specific period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length of time a user spends interacting with a product, service, or platform during a single session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Session Duration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Average Session Duration: The average time spent by users in a single session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Median Session Duration: The middle value of session durations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Session Duration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User engagement: Measures user interest and involvement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Content effectiveness: Indicates how well content holds users' attention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User experience: Helps identify areas for improvement.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95457" y="2871989"/>
            <a:ext cx="128789" cy="1416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708337" y="1390920"/>
            <a:ext cx="128789" cy="11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708337" y="4662152"/>
            <a:ext cx="128789" cy="1287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695456" y="650386"/>
            <a:ext cx="128789" cy="11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58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00" y="3841660"/>
            <a:ext cx="5228821" cy="28479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3765633"/>
            <a:ext cx="5108956" cy="29239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01" y="356450"/>
            <a:ext cx="5228821" cy="3289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12" y="356450"/>
            <a:ext cx="5108956" cy="3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5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971" y="231821"/>
            <a:ext cx="115265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total traffic (download and upload (bytes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Session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Traffic refers to the total amount of data transferred during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user's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session, including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received by the user (e.g., website content, files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sent by the user (e.g., form submissions, file uploads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Total Traffic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transferred: Total amount of data exchanged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patterns: Analyzing upload and download patterns.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44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328</TotalTime>
  <Words>749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3</vt:lpstr>
      <vt:lpstr>Ion</vt:lpstr>
      <vt:lpstr>NEXTHIKE IT SOLUTIONS                 Project-4   </vt:lpstr>
      <vt:lpstr>Index</vt:lpstr>
      <vt:lpstr>User Overview Analysis </vt:lpstr>
      <vt:lpstr>User Overview Analysis </vt:lpstr>
      <vt:lpstr>Why is user overview analysis important?</vt:lpstr>
      <vt:lpstr>User Engagement Analysis</vt:lpstr>
      <vt:lpstr>Sessions frequency - Session Frequency refers to the number of times a user interacts with a product, service, or platform within a specific period. Duration of the Session - Duration refers to the length of time a user spends interacting with a product, service, or platform during a single session.   Types of Session Duration: 1. Average Session Duration: The average time spent by users in a single session. 2. Median Session Duration: The middle value of session durations.   Importance of Session Duration: 1. User engagement: Measures user interest and involvement. 2. Content effectiveness: Indicates how well content holds users' attention. 3. User experience: Helps identify areas for improvement. </vt:lpstr>
      <vt:lpstr>PowerPoint Presentation</vt:lpstr>
      <vt:lpstr>PowerPoint Presentation</vt:lpstr>
      <vt:lpstr>Experience Analytics</vt:lpstr>
      <vt:lpstr>PowerPoint Presentation</vt:lpstr>
      <vt:lpstr>Aggregate, per customer, the following information</vt:lpstr>
      <vt:lpstr>Compute &amp; list 10 of the top, bottom, and most frequent: </vt:lpstr>
      <vt:lpstr>Compute &amp; report:</vt:lpstr>
      <vt:lpstr>Satisfaction Analysis</vt:lpstr>
      <vt:lpstr>Websites used for research 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NEXTHIKE IT SOLUTIONS                 Project-4</dc:title>
  <dc:creator>DELL</dc:creator>
  <cp:lastModifiedBy>DELL</cp:lastModifiedBy>
  <cp:revision>15</cp:revision>
  <dcterms:created xsi:type="dcterms:W3CDTF">2025-06-30T08:21:58Z</dcterms:created>
  <dcterms:modified xsi:type="dcterms:W3CDTF">2025-06-30T13:50:55Z</dcterms:modified>
</cp:coreProperties>
</file>