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12" autoAdjust="0"/>
    <p:restoredTop sz="94660"/>
  </p:normalViewPr>
  <p:slideViewPr>
    <p:cSldViewPr snapToGrid="0">
      <p:cViewPr>
        <p:scale>
          <a:sx n="70" d="100"/>
          <a:sy n="70" d="100"/>
        </p:scale>
        <p:origin x="17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0BEF-F63D-4AA2-972A-C68A265740BE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7311-3F08-426B-AEDE-62E89B9C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109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0BEF-F63D-4AA2-972A-C68A265740BE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7311-3F08-426B-AEDE-62E89B9C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45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0BEF-F63D-4AA2-972A-C68A265740BE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7311-3F08-426B-AEDE-62E89B9C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674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0BEF-F63D-4AA2-972A-C68A265740BE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7311-3F08-426B-AEDE-62E89B9C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50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0BEF-F63D-4AA2-972A-C68A265740BE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7311-3F08-426B-AEDE-62E89B9C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25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0BEF-F63D-4AA2-972A-C68A265740BE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7311-3F08-426B-AEDE-62E89B9C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20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0BEF-F63D-4AA2-972A-C68A265740BE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7311-3F08-426B-AEDE-62E89B9C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07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0BEF-F63D-4AA2-972A-C68A265740BE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7311-3F08-426B-AEDE-62E89B9C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89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0BEF-F63D-4AA2-972A-C68A265740BE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7311-3F08-426B-AEDE-62E89B9C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4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0BEF-F63D-4AA2-972A-C68A265740BE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7311-3F08-426B-AEDE-62E89B9C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00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0BEF-F63D-4AA2-972A-C68A265740BE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7311-3F08-426B-AEDE-62E89B9C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767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0BEF-F63D-4AA2-972A-C68A265740BE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7311-3F08-426B-AEDE-62E89B9C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499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0BEF-F63D-4AA2-972A-C68A265740BE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7311-3F08-426B-AEDE-62E89B9C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366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A6A0BEF-F63D-4AA2-972A-C68A265740BE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1127311-3F08-426B-AEDE-62E89B9C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021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A6A0BEF-F63D-4AA2-972A-C68A265740BE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1127311-3F08-426B-AEDE-62E89B9C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93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E62F-83A3-4DB2-8973-ED7DB93D2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Asset Management System</a:t>
            </a:r>
            <a:endParaRPr lang="en-IN" sz="80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7C0E9-14A4-4BF9-99C7-610372575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408853"/>
            <a:ext cx="10572000" cy="43497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Recreating the system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38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FD4F-C949-4814-B1F3-A30C440B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Objective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61F2E-E46F-4FB0-95B1-DEE03BB3CFA3}"/>
              </a:ext>
            </a:extLst>
          </p:cNvPr>
          <p:cNvSpPr txBox="1"/>
          <p:nvPr/>
        </p:nvSpPr>
        <p:spPr>
          <a:xfrm>
            <a:off x="810000" y="2236599"/>
            <a:ext cx="105434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create a network among the authorities of VESIT to keep track of the assets.</a:t>
            </a:r>
          </a:p>
          <a:p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keep instant update of the location of an asset.</a:t>
            </a:r>
          </a:p>
          <a:p>
            <a:pPr marL="285750" indent="-285750">
              <a:buFontTx/>
              <a:buChar char="-"/>
            </a:pP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Easy to use and understand for all authorities including peons, watchmen, etc.</a:t>
            </a:r>
          </a:p>
          <a:p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avoid the manpower in the world of leading cutting edge technologies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02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AB55-7F8F-4F13-887B-E6EE8968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Technologies used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EC640-7F21-4872-9AF2-A2B33ACA0705}"/>
              </a:ext>
            </a:extLst>
          </p:cNvPr>
          <p:cNvSpPr txBox="1"/>
          <p:nvPr/>
        </p:nvSpPr>
        <p:spPr>
          <a:xfrm>
            <a:off x="810000" y="2431576"/>
            <a:ext cx="10553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1) EJS – Embedded </a:t>
            </a:r>
            <a:r>
              <a:rPr lang="en-US" sz="2800" dirty="0" err="1">
                <a:solidFill>
                  <a:schemeClr val="accent1"/>
                </a:solidFill>
              </a:rPr>
              <a:t>JavaScripts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		A simple templating language that lets us generate 			HTML markup with plain JavaScript.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2) Database – MongoDB - </a:t>
            </a:r>
            <a:r>
              <a:rPr lang="en-US" sz="2800" dirty="0" err="1">
                <a:solidFill>
                  <a:schemeClr val="accent1"/>
                </a:solidFill>
              </a:rPr>
              <a:t>Moongoose</a:t>
            </a:r>
            <a:r>
              <a:rPr lang="en-US" sz="2800" dirty="0">
                <a:solidFill>
                  <a:schemeClr val="accent1"/>
                </a:solidFill>
              </a:rPr>
              <a:t> Server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	uses a document-oriented database model which 	supports various forms of data.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	doesn't require predefined schemas which gives 	flexibility to create any number of fields.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043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382062-A55C-4074-A7FE-BF1A2D8D7DD6}"/>
              </a:ext>
            </a:extLst>
          </p:cNvPr>
          <p:cNvSpPr txBox="1"/>
          <p:nvPr/>
        </p:nvSpPr>
        <p:spPr>
          <a:xfrm>
            <a:off x="623248" y="885182"/>
            <a:ext cx="1125030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3) Node.js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	 a JavaScript runtime built on Chrome's V8 JavaScript engine.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4) NPM libraries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	the world’s largest software registry and </a:t>
            </a:r>
            <a:r>
              <a:rPr lang="en-IN" sz="2800" dirty="0">
                <a:solidFill>
                  <a:schemeClr val="accent1"/>
                </a:solidFill>
              </a:rPr>
              <a:t>package manager 	for JavaScript.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5) Framework – Express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	a minimal and flexible Node.js web application framework 	that 	provides a robust set of features for web and mobile 	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041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15E8-F125-4766-A985-9287BF24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Work Distribution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AE438-07B5-4CBB-A131-47FCCA442EE0}"/>
              </a:ext>
            </a:extLst>
          </p:cNvPr>
          <p:cNvSpPr txBox="1"/>
          <p:nvPr/>
        </p:nvSpPr>
        <p:spPr>
          <a:xfrm>
            <a:off x="532262" y="2458549"/>
            <a:ext cx="113822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Frontend: 		Everyone </a:t>
            </a:r>
            <a:r>
              <a:rPr lang="en-US" sz="2800">
                <a:solidFill>
                  <a:schemeClr val="accent1"/>
                </a:solidFill>
              </a:rPr>
              <a:t>contributed together.</a:t>
            </a: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Backend: 		</a:t>
            </a:r>
            <a:r>
              <a:rPr lang="en-US" sz="2800" dirty="0" err="1">
                <a:solidFill>
                  <a:schemeClr val="accent1"/>
                </a:solidFill>
              </a:rPr>
              <a:t>Heena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Jeswani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Database:	 	</a:t>
            </a:r>
            <a:r>
              <a:rPr lang="en-IN" sz="2800" dirty="0">
                <a:solidFill>
                  <a:schemeClr val="accent1"/>
                </a:solidFill>
              </a:rPr>
              <a:t>Chirag Wadhwa, Anjali </a:t>
            </a:r>
            <a:r>
              <a:rPr lang="en-IN" sz="2800" dirty="0" err="1">
                <a:solidFill>
                  <a:schemeClr val="accent1"/>
                </a:solidFill>
              </a:rPr>
              <a:t>Prithiani</a:t>
            </a:r>
            <a:r>
              <a:rPr lang="en-IN" sz="2800" dirty="0">
                <a:solidFill>
                  <a:schemeClr val="accent1"/>
                </a:solidFill>
              </a:rPr>
              <a:t>, </a:t>
            </a:r>
            <a:r>
              <a:rPr lang="en-IN" sz="2800" dirty="0" err="1">
                <a:solidFill>
                  <a:schemeClr val="accent1"/>
                </a:solidFill>
              </a:rPr>
              <a:t>Anushree</a:t>
            </a:r>
            <a:r>
              <a:rPr lang="en-IN" sz="2800" dirty="0">
                <a:solidFill>
                  <a:schemeClr val="accent1"/>
                </a:solidFill>
              </a:rPr>
              <a:t> Bane, 						</a:t>
            </a:r>
            <a:r>
              <a:rPr lang="en-IN" sz="2800" dirty="0" err="1">
                <a:solidFill>
                  <a:schemeClr val="accent1"/>
                </a:solidFill>
              </a:rPr>
              <a:t>Bhavika</a:t>
            </a:r>
            <a:r>
              <a:rPr lang="en-IN" sz="2800" dirty="0">
                <a:solidFill>
                  <a:schemeClr val="accent1"/>
                </a:solidFill>
              </a:rPr>
              <a:t> </a:t>
            </a:r>
            <a:r>
              <a:rPr lang="en-IN" sz="2800" dirty="0" err="1">
                <a:solidFill>
                  <a:schemeClr val="accent1"/>
                </a:solidFill>
              </a:rPr>
              <a:t>Valecha</a:t>
            </a:r>
            <a:r>
              <a:rPr lang="en-IN" sz="2800" dirty="0">
                <a:solidFill>
                  <a:schemeClr val="accent1"/>
                </a:solidFill>
              </a:rPr>
              <a:t>, Tamanna </a:t>
            </a:r>
            <a:r>
              <a:rPr lang="en-IN" sz="2800" dirty="0" err="1">
                <a:solidFill>
                  <a:schemeClr val="accent1"/>
                </a:solidFill>
              </a:rPr>
              <a:t>Rohra</a:t>
            </a:r>
            <a:r>
              <a:rPr lang="en-IN" sz="2800" dirty="0">
                <a:solidFill>
                  <a:schemeClr val="accent1"/>
                </a:solidFill>
              </a:rPr>
              <a:t>.</a:t>
            </a:r>
            <a:r>
              <a:rPr lang="en-US" sz="2800" dirty="0">
                <a:solidFill>
                  <a:schemeClr val="accent1"/>
                </a:solidFill>
              </a:rPr>
              <a:t>  </a:t>
            </a:r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9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A55A-B657-49D9-B485-1D3ACFD5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Future Scope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8D962-3BEE-41C4-9B21-A1C0034C2540}"/>
              </a:ext>
            </a:extLst>
          </p:cNvPr>
          <p:cNvSpPr txBox="1"/>
          <p:nvPr/>
        </p:nvSpPr>
        <p:spPr>
          <a:xfrm>
            <a:off x="709683" y="3070746"/>
            <a:ext cx="104266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solidFill>
                  <a:schemeClr val="accent1"/>
                </a:solidFill>
              </a:rPr>
              <a:t>To expand the web application on various platforms like Android, Windows, IOS, Linux.</a:t>
            </a:r>
          </a:p>
          <a:p>
            <a:pPr marL="285750" indent="-285750">
              <a:buFontTx/>
              <a:buChar char="-"/>
            </a:pPr>
            <a:endParaRPr lang="en-US" sz="2800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chemeClr val="accent1"/>
                </a:solidFill>
              </a:rPr>
              <a:t>To improve the tracking of assets by using image recognition.</a:t>
            </a:r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91</TotalTime>
  <Words>108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Black</vt:lpstr>
      <vt:lpstr>Century Gothic</vt:lpstr>
      <vt:lpstr>Wingdings 2</vt:lpstr>
      <vt:lpstr>Quotable</vt:lpstr>
      <vt:lpstr>Asset Management System</vt:lpstr>
      <vt:lpstr>Objective</vt:lpstr>
      <vt:lpstr>Technologies used</vt:lpstr>
      <vt:lpstr>PowerPoint Presentation</vt:lpstr>
      <vt:lpstr>Work Distribution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Management System</dc:title>
  <dc:creator>chirag wadhwa</dc:creator>
  <cp:lastModifiedBy>chirag wadhwa</cp:lastModifiedBy>
  <cp:revision>11</cp:revision>
  <dcterms:created xsi:type="dcterms:W3CDTF">2018-09-23T17:50:37Z</dcterms:created>
  <dcterms:modified xsi:type="dcterms:W3CDTF">2018-09-23T19:21:50Z</dcterms:modified>
</cp:coreProperties>
</file>