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73" r:id="rId12"/>
    <p:sldId id="287" r:id="rId13"/>
    <p:sldId id="286" r:id="rId14"/>
    <p:sldId id="274" r:id="rId15"/>
    <p:sldId id="279" r:id="rId16"/>
    <p:sldId id="282" r:id="rId17"/>
    <p:sldId id="281" r:id="rId18"/>
    <p:sldId id="288" r:id="rId19"/>
    <p:sldId id="290" r:id="rId20"/>
    <p:sldId id="292" r:id="rId21"/>
    <p:sldId id="264" r:id="rId22"/>
    <p:sldId id="263" r:id="rId23"/>
    <p:sldId id="267" r:id="rId24"/>
    <p:sldId id="283" r:id="rId25"/>
    <p:sldId id="285" r:id="rId26"/>
    <p:sldId id="271" r:id="rId27"/>
    <p:sldId id="276" r:id="rId28"/>
    <p:sldId id="277" r:id="rId29"/>
    <p:sldId id="280" r:id="rId30"/>
    <p:sldId id="284" r:id="rId31"/>
  </p:sldIdLst>
  <p:sldSz cx="12192000" cy="6858000"/>
  <p:notesSz cx="6858000" cy="1009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7CC52-9EB4-B91B-E23D-A23D7421C29A}" v="1" dt="2020-04-04T07:36:57.538"/>
    <p1510:client id="{0F10E0C4-99F0-DBA8-A5B5-EF59409C42E6}" v="36" dt="2020-04-03T21:26:58.526"/>
    <p1510:client id="{1C815213-1EEB-1BF2-B72B-30293CF1B347}" v="28" dt="2020-04-03T11:24:33.914"/>
    <p1510:client id="{24410D61-9E40-AD72-E2BB-FB06F0ECCC2B}" v="1183" dt="2020-04-03T21:46:38.426"/>
    <p1510:client id="{279BA631-CA21-BF50-8B0E-84C06DAA7C5C}" v="2064" dt="2020-04-03T20:09:15.148"/>
    <p1510:client id="{31E00884-FD54-D8B9-90B3-DA7C2316EA4D}" v="241" dt="2020-04-03T20:51:38.905"/>
    <p1510:client id="{34948D51-282B-6575-94B1-F1FD22A07204}" v="113" dt="2020-04-03T22:46:45.041"/>
    <p1510:client id="{34FA8B31-8F8C-0F18-C171-462A3AD6008F}" v="174" dt="2020-04-04T07:47:18.798"/>
    <p1510:client id="{392F6476-7F23-A96D-0085-3C29119863E1}" v="197" dt="2020-04-02T20:11:08.317"/>
    <p1510:client id="{3931396C-66FE-209B-0ABF-8AD2A854E636}" v="1" dt="2020-04-04T08:30:19.771"/>
    <p1510:client id="{3B9FE646-07CC-0C4E-BF41-09969CEA67C9}" v="1" dt="2020-04-02T20:11:56.723"/>
    <p1510:client id="{3D2338FD-B885-AB58-9C81-A78293A3CBEB}" v="538" dt="2020-04-02T23:41:11.904"/>
    <p1510:client id="{5CE4E536-0C14-D422-BEA7-F10BB1F206A2}" v="399" dt="2020-04-04T07:56:34.049"/>
    <p1510:client id="{8ECA708D-92E5-4A76-936D-771AE459F952}" v="1" dt="2020-04-02T21:41:36.166"/>
    <p1510:client id="{9337B6DB-0266-2BE6-C573-17BF187A5A50}" v="154" dt="2020-04-03T22:41:34.268"/>
    <p1510:client id="{A495604D-CD3F-C0D9-FE5D-E1F85FF34216}" v="412" dt="2020-04-04T00:48:31.944"/>
    <p1510:client id="{B2B34DC1-ACDC-B552-94AE-FA9087F17473}" v="391" dt="2020-04-03T21:20:50.552"/>
    <p1510:client id="{B44A651C-9CBA-9D14-FC31-94F5CCDEA452}" v="566" dt="2020-04-04T08:30:00.605"/>
    <p1510:client id="{C58645B9-367B-0988-D5C9-4AA631875DD4}" v="506" dt="2020-04-03T20:44:07.965"/>
    <p1510:client id="{C769E9FA-07EA-8896-572E-270DC07B4291}" v="181" dt="2020-04-04T10:36:13.238"/>
    <p1510:client id="{CC1CC108-7DA1-9C2D-7E22-F0D83F837A1C}" v="44" dt="2020-04-04T01:08:17.745"/>
    <p1510:client id="{D8B6D52A-EC31-02EF-4665-F7E5A9E8D2F2}" v="19" dt="2020-04-04T08:29:57.666"/>
    <p1510:client id="{EBE1F9AD-C56E-A3B6-4344-CA97A9506D9E}" v="90" dt="2020-04-03T19:34:1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73100-E78C-4B07-B819-74D15DC616D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C3C7FB-B596-4B69-AE95-48A5B5BD874E}">
      <dgm:prSet/>
      <dgm:spPr/>
      <dgm:t>
        <a:bodyPr/>
        <a:lstStyle/>
        <a:p>
          <a:r>
            <a:rPr lang="en-US"/>
            <a:t>Supply Chain Planning</a:t>
          </a:r>
        </a:p>
      </dgm:t>
    </dgm:pt>
    <dgm:pt modelId="{FD8C7082-0DDD-4A9A-A3B5-1D04DC486488}" type="parTrans" cxnId="{F173CD75-3B3C-4317-90CF-BA5A53FBE625}">
      <dgm:prSet/>
      <dgm:spPr/>
      <dgm:t>
        <a:bodyPr/>
        <a:lstStyle/>
        <a:p>
          <a:endParaRPr lang="en-US"/>
        </a:p>
      </dgm:t>
    </dgm:pt>
    <dgm:pt modelId="{147F209B-ACFD-4D1F-A33D-8E06441E18FE}" type="sibTrans" cxnId="{F173CD75-3B3C-4317-90CF-BA5A53FBE625}">
      <dgm:prSet/>
      <dgm:spPr/>
      <dgm:t>
        <a:bodyPr/>
        <a:lstStyle/>
        <a:p>
          <a:endParaRPr lang="en-US"/>
        </a:p>
      </dgm:t>
    </dgm:pt>
    <dgm:pt modelId="{0F09225D-976E-45FB-9750-323D2A9F5BC9}">
      <dgm:prSet/>
      <dgm:spPr/>
      <dgm:t>
        <a:bodyPr/>
        <a:lstStyle/>
        <a:p>
          <a:r>
            <a:rPr lang="en-US"/>
            <a:t>Make agile, market-driven plans with supply chain visibility, collaboration, and intelligence.</a:t>
          </a:r>
        </a:p>
      </dgm:t>
    </dgm:pt>
    <dgm:pt modelId="{045C2B8B-45A8-48C5-9A61-D5C71ED80C5A}" type="parTrans" cxnId="{62A2D35D-55F5-4DBD-8079-A5370C585686}">
      <dgm:prSet/>
      <dgm:spPr/>
      <dgm:t>
        <a:bodyPr/>
        <a:lstStyle/>
        <a:p>
          <a:endParaRPr lang="en-US"/>
        </a:p>
      </dgm:t>
    </dgm:pt>
    <dgm:pt modelId="{6E6715E1-0D82-4586-AF7F-15EAA92EF2BC}" type="sibTrans" cxnId="{62A2D35D-55F5-4DBD-8079-A5370C585686}">
      <dgm:prSet/>
      <dgm:spPr/>
      <dgm:t>
        <a:bodyPr/>
        <a:lstStyle/>
        <a:p>
          <a:endParaRPr lang="en-US"/>
        </a:p>
      </dgm:t>
    </dgm:pt>
    <dgm:pt modelId="{B2571517-5FD6-469D-890B-AF0C88FC9BF0}">
      <dgm:prSet/>
      <dgm:spPr/>
      <dgm:t>
        <a:bodyPr/>
        <a:lstStyle/>
        <a:p>
          <a:r>
            <a:rPr lang="en-US"/>
            <a:t>Collaborative supply chain network</a:t>
          </a:r>
        </a:p>
      </dgm:t>
    </dgm:pt>
    <dgm:pt modelId="{09E0A2CA-2B2D-4305-8AFD-33CE36970F70}" type="parTrans" cxnId="{D4488811-A405-43DD-A8A7-2FC37F3E6A95}">
      <dgm:prSet/>
      <dgm:spPr/>
      <dgm:t>
        <a:bodyPr/>
        <a:lstStyle/>
        <a:p>
          <a:endParaRPr lang="en-US"/>
        </a:p>
      </dgm:t>
    </dgm:pt>
    <dgm:pt modelId="{BD09565E-688B-42E5-9F5D-978AF6860E52}" type="sibTrans" cxnId="{D4488811-A405-43DD-A8A7-2FC37F3E6A95}">
      <dgm:prSet/>
      <dgm:spPr/>
      <dgm:t>
        <a:bodyPr/>
        <a:lstStyle/>
        <a:p>
          <a:endParaRPr lang="en-US"/>
        </a:p>
      </dgm:t>
    </dgm:pt>
    <dgm:pt modelId="{FF625DFF-754C-4D6F-BFF1-E471A5E35DBE}">
      <dgm:prSet/>
      <dgm:spPr/>
      <dgm:t>
        <a:bodyPr/>
        <a:lstStyle/>
        <a:p>
          <a:r>
            <a:rPr lang="en-US"/>
            <a:t>Integrated business planning</a:t>
          </a:r>
        </a:p>
      </dgm:t>
    </dgm:pt>
    <dgm:pt modelId="{91719B5D-CAD2-4174-9BC6-C6A3BC6267A4}" type="parTrans" cxnId="{23025B66-BA58-480B-9FA5-0DC255E34164}">
      <dgm:prSet/>
      <dgm:spPr/>
      <dgm:t>
        <a:bodyPr/>
        <a:lstStyle/>
        <a:p>
          <a:endParaRPr lang="en-US"/>
        </a:p>
      </dgm:t>
    </dgm:pt>
    <dgm:pt modelId="{4FDC174E-1671-419F-8CFA-002A6663FFFA}" type="sibTrans" cxnId="{23025B66-BA58-480B-9FA5-0DC255E34164}">
      <dgm:prSet/>
      <dgm:spPr/>
      <dgm:t>
        <a:bodyPr/>
        <a:lstStyle/>
        <a:p>
          <a:endParaRPr lang="en-US"/>
        </a:p>
      </dgm:t>
    </dgm:pt>
    <dgm:pt modelId="{3E30EF2A-0F9E-40BB-86BC-965B281DDD75}">
      <dgm:prSet/>
      <dgm:spPr/>
      <dgm:t>
        <a:bodyPr/>
        <a:lstStyle/>
        <a:p>
          <a:r>
            <a:rPr lang="en-US"/>
            <a:t>Inventory optimization</a:t>
          </a:r>
        </a:p>
      </dgm:t>
    </dgm:pt>
    <dgm:pt modelId="{8D75FEA8-DF43-4F98-B442-92579438B5DB}" type="parTrans" cxnId="{BE07F9C5-ED28-4029-ABFE-21488CA29717}">
      <dgm:prSet/>
      <dgm:spPr/>
      <dgm:t>
        <a:bodyPr/>
        <a:lstStyle/>
        <a:p>
          <a:endParaRPr lang="en-US"/>
        </a:p>
      </dgm:t>
    </dgm:pt>
    <dgm:pt modelId="{39460797-11F7-4830-AFC4-5E9153882669}" type="sibTrans" cxnId="{BE07F9C5-ED28-4029-ABFE-21488CA29717}">
      <dgm:prSet/>
      <dgm:spPr/>
      <dgm:t>
        <a:bodyPr/>
        <a:lstStyle/>
        <a:p>
          <a:endParaRPr lang="en-US"/>
        </a:p>
      </dgm:t>
    </dgm:pt>
    <dgm:pt modelId="{878E2273-CCFC-4259-A7C3-1A5E5DCCCF52}">
      <dgm:prSet/>
      <dgm:spPr/>
      <dgm:t>
        <a:bodyPr/>
        <a:lstStyle/>
        <a:p>
          <a:r>
            <a:rPr lang="en-US"/>
            <a:t>Procurement and supplier management</a:t>
          </a:r>
        </a:p>
      </dgm:t>
    </dgm:pt>
    <dgm:pt modelId="{346EB3DF-4601-4EB8-A881-602821BC4A0F}" type="parTrans" cxnId="{44B82EC2-66D3-49C9-8D57-45A49CCAA5D7}">
      <dgm:prSet/>
      <dgm:spPr/>
      <dgm:t>
        <a:bodyPr/>
        <a:lstStyle/>
        <a:p>
          <a:endParaRPr lang="en-US"/>
        </a:p>
      </dgm:t>
    </dgm:pt>
    <dgm:pt modelId="{1B94E8AE-BAB9-45D7-8EC8-FD9C2AEEC0F3}" type="sibTrans" cxnId="{44B82EC2-66D3-49C9-8D57-45A49CCAA5D7}">
      <dgm:prSet/>
      <dgm:spPr/>
      <dgm:t>
        <a:bodyPr/>
        <a:lstStyle/>
        <a:p>
          <a:endParaRPr lang="en-US"/>
        </a:p>
      </dgm:t>
    </dgm:pt>
    <dgm:pt modelId="{A825877D-6E81-425B-A528-0BF1624D46A9}">
      <dgm:prSet/>
      <dgm:spPr/>
      <dgm:t>
        <a:bodyPr/>
        <a:lstStyle/>
        <a:p>
          <a:r>
            <a:rPr lang="en-US"/>
            <a:t>Predictive analytics, AI, and machine learning</a:t>
          </a:r>
        </a:p>
      </dgm:t>
    </dgm:pt>
    <dgm:pt modelId="{E4F03B0B-F601-4098-B289-C2A1B17DEA59}" type="parTrans" cxnId="{1B429057-137B-42E7-8A67-BF21DF6811E0}">
      <dgm:prSet/>
      <dgm:spPr/>
      <dgm:t>
        <a:bodyPr/>
        <a:lstStyle/>
        <a:p>
          <a:endParaRPr lang="en-US"/>
        </a:p>
      </dgm:t>
    </dgm:pt>
    <dgm:pt modelId="{606474AD-C625-4FC6-9E64-94C6DD4469EF}" type="sibTrans" cxnId="{1B429057-137B-42E7-8A67-BF21DF6811E0}">
      <dgm:prSet/>
      <dgm:spPr/>
      <dgm:t>
        <a:bodyPr/>
        <a:lstStyle/>
        <a:p>
          <a:endParaRPr lang="en-US"/>
        </a:p>
      </dgm:t>
    </dgm:pt>
    <dgm:pt modelId="{18331A25-00FC-4A60-B1D4-BF062FDA401D}" type="pres">
      <dgm:prSet presAssocID="{63B73100-E78C-4B07-B819-74D15DC616D9}" presName="linear" presStyleCnt="0">
        <dgm:presLayoutVars>
          <dgm:animLvl val="lvl"/>
          <dgm:resizeHandles val="exact"/>
        </dgm:presLayoutVars>
      </dgm:prSet>
      <dgm:spPr/>
    </dgm:pt>
    <dgm:pt modelId="{BA8B4E9A-5C17-45CD-870E-1BB3DB7C06BD}" type="pres">
      <dgm:prSet presAssocID="{F6C3C7FB-B596-4B69-AE95-48A5B5BD874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894DA5D-9EF5-4B7A-A717-61943AA48C22}" type="pres">
      <dgm:prSet presAssocID="{147F209B-ACFD-4D1F-A33D-8E06441E18FE}" presName="spacer" presStyleCnt="0"/>
      <dgm:spPr/>
    </dgm:pt>
    <dgm:pt modelId="{5B878FDF-9F31-4265-9A06-379236AF1A2E}" type="pres">
      <dgm:prSet presAssocID="{0F09225D-976E-45FB-9750-323D2A9F5BC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F07CBAB-3044-4920-AA8F-F5D4AD75BEFF}" type="pres">
      <dgm:prSet presAssocID="{6E6715E1-0D82-4586-AF7F-15EAA92EF2BC}" presName="spacer" presStyleCnt="0"/>
      <dgm:spPr/>
    </dgm:pt>
    <dgm:pt modelId="{51151058-AB25-4D53-B49A-9EB6FEF4252B}" type="pres">
      <dgm:prSet presAssocID="{B2571517-5FD6-469D-890B-AF0C88FC9BF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FFF36B1-AC1E-4B03-82B7-129BB036C018}" type="pres">
      <dgm:prSet presAssocID="{BD09565E-688B-42E5-9F5D-978AF6860E52}" presName="spacer" presStyleCnt="0"/>
      <dgm:spPr/>
    </dgm:pt>
    <dgm:pt modelId="{F8D9BA7B-5574-4039-AF2E-21D06D50FF77}" type="pres">
      <dgm:prSet presAssocID="{FF625DFF-754C-4D6F-BFF1-E471A5E35DB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F987CB-00A9-464C-B560-2EF5351763D5}" type="pres">
      <dgm:prSet presAssocID="{4FDC174E-1671-419F-8CFA-002A6663FFFA}" presName="spacer" presStyleCnt="0"/>
      <dgm:spPr/>
    </dgm:pt>
    <dgm:pt modelId="{3276DF87-65C1-4D0B-8F55-DA04703786E7}" type="pres">
      <dgm:prSet presAssocID="{3E30EF2A-0F9E-40BB-86BC-965B281DDD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3B0465-A660-474E-991C-390447E38030}" type="pres">
      <dgm:prSet presAssocID="{39460797-11F7-4830-AFC4-5E9153882669}" presName="spacer" presStyleCnt="0"/>
      <dgm:spPr/>
    </dgm:pt>
    <dgm:pt modelId="{43A6B307-3D54-4018-B54C-1404E713577D}" type="pres">
      <dgm:prSet presAssocID="{878E2273-CCFC-4259-A7C3-1A5E5DCCCF5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8DC8F9-9491-4A25-A524-D48686D448BB}" type="pres">
      <dgm:prSet presAssocID="{1B94E8AE-BAB9-45D7-8EC8-FD9C2AEEC0F3}" presName="spacer" presStyleCnt="0"/>
      <dgm:spPr/>
    </dgm:pt>
    <dgm:pt modelId="{82C939B4-F506-422C-9C51-893E1936F6CE}" type="pres">
      <dgm:prSet presAssocID="{A825877D-6E81-425B-A528-0BF1624D46A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4488811-A405-43DD-A8A7-2FC37F3E6A95}" srcId="{63B73100-E78C-4B07-B819-74D15DC616D9}" destId="{B2571517-5FD6-469D-890B-AF0C88FC9BF0}" srcOrd="2" destOrd="0" parTransId="{09E0A2CA-2B2D-4305-8AFD-33CE36970F70}" sibTransId="{BD09565E-688B-42E5-9F5D-978AF6860E52}"/>
    <dgm:cxn modelId="{A105E51F-4D2B-4F1F-A1BB-803638254440}" type="presOf" srcId="{F6C3C7FB-B596-4B69-AE95-48A5B5BD874E}" destId="{BA8B4E9A-5C17-45CD-870E-1BB3DB7C06BD}" srcOrd="0" destOrd="0" presId="urn:microsoft.com/office/officeart/2005/8/layout/vList2"/>
    <dgm:cxn modelId="{1B429057-137B-42E7-8A67-BF21DF6811E0}" srcId="{63B73100-E78C-4B07-B819-74D15DC616D9}" destId="{A825877D-6E81-425B-A528-0BF1624D46A9}" srcOrd="6" destOrd="0" parTransId="{E4F03B0B-F601-4098-B289-C2A1B17DEA59}" sibTransId="{606474AD-C625-4FC6-9E64-94C6DD4469EF}"/>
    <dgm:cxn modelId="{5925095C-7724-4478-A9FA-5BCA744ACF90}" type="presOf" srcId="{3E30EF2A-0F9E-40BB-86BC-965B281DDD75}" destId="{3276DF87-65C1-4D0B-8F55-DA04703786E7}" srcOrd="0" destOrd="0" presId="urn:microsoft.com/office/officeart/2005/8/layout/vList2"/>
    <dgm:cxn modelId="{62A2D35D-55F5-4DBD-8079-A5370C585686}" srcId="{63B73100-E78C-4B07-B819-74D15DC616D9}" destId="{0F09225D-976E-45FB-9750-323D2A9F5BC9}" srcOrd="1" destOrd="0" parTransId="{045C2B8B-45A8-48C5-9A61-D5C71ED80C5A}" sibTransId="{6E6715E1-0D82-4586-AF7F-15EAA92EF2BC}"/>
    <dgm:cxn modelId="{23025B66-BA58-480B-9FA5-0DC255E34164}" srcId="{63B73100-E78C-4B07-B819-74D15DC616D9}" destId="{FF625DFF-754C-4D6F-BFF1-E471A5E35DBE}" srcOrd="3" destOrd="0" parTransId="{91719B5D-CAD2-4174-9BC6-C6A3BC6267A4}" sibTransId="{4FDC174E-1671-419F-8CFA-002A6663FFFA}"/>
    <dgm:cxn modelId="{293D136B-3C29-4A2A-AA75-FDF4851A643B}" type="presOf" srcId="{0F09225D-976E-45FB-9750-323D2A9F5BC9}" destId="{5B878FDF-9F31-4265-9A06-379236AF1A2E}" srcOrd="0" destOrd="0" presId="urn:microsoft.com/office/officeart/2005/8/layout/vList2"/>
    <dgm:cxn modelId="{F173CD75-3B3C-4317-90CF-BA5A53FBE625}" srcId="{63B73100-E78C-4B07-B819-74D15DC616D9}" destId="{F6C3C7FB-B596-4B69-AE95-48A5B5BD874E}" srcOrd="0" destOrd="0" parTransId="{FD8C7082-0DDD-4A9A-A3B5-1D04DC486488}" sibTransId="{147F209B-ACFD-4D1F-A33D-8E06441E18FE}"/>
    <dgm:cxn modelId="{9349CD77-3B03-4A4A-9C65-8B63B0ADE17D}" type="presOf" srcId="{878E2273-CCFC-4259-A7C3-1A5E5DCCCF52}" destId="{43A6B307-3D54-4018-B54C-1404E713577D}" srcOrd="0" destOrd="0" presId="urn:microsoft.com/office/officeart/2005/8/layout/vList2"/>
    <dgm:cxn modelId="{0E4E4DB2-2653-4F3F-B76E-513F198E98F7}" type="presOf" srcId="{FF625DFF-754C-4D6F-BFF1-E471A5E35DBE}" destId="{F8D9BA7B-5574-4039-AF2E-21D06D50FF77}" srcOrd="0" destOrd="0" presId="urn:microsoft.com/office/officeart/2005/8/layout/vList2"/>
    <dgm:cxn modelId="{44B82EC2-66D3-49C9-8D57-45A49CCAA5D7}" srcId="{63B73100-E78C-4B07-B819-74D15DC616D9}" destId="{878E2273-CCFC-4259-A7C3-1A5E5DCCCF52}" srcOrd="5" destOrd="0" parTransId="{346EB3DF-4601-4EB8-A881-602821BC4A0F}" sibTransId="{1B94E8AE-BAB9-45D7-8EC8-FD9C2AEEC0F3}"/>
    <dgm:cxn modelId="{BE07F9C5-ED28-4029-ABFE-21488CA29717}" srcId="{63B73100-E78C-4B07-B819-74D15DC616D9}" destId="{3E30EF2A-0F9E-40BB-86BC-965B281DDD75}" srcOrd="4" destOrd="0" parTransId="{8D75FEA8-DF43-4F98-B442-92579438B5DB}" sibTransId="{39460797-11F7-4830-AFC4-5E9153882669}"/>
    <dgm:cxn modelId="{753DE0C9-5D19-473E-8BBB-230266D54ED1}" type="presOf" srcId="{B2571517-5FD6-469D-890B-AF0C88FC9BF0}" destId="{51151058-AB25-4D53-B49A-9EB6FEF4252B}" srcOrd="0" destOrd="0" presId="urn:microsoft.com/office/officeart/2005/8/layout/vList2"/>
    <dgm:cxn modelId="{292EE1D0-2622-40D6-A13B-A519E7620140}" type="presOf" srcId="{63B73100-E78C-4B07-B819-74D15DC616D9}" destId="{18331A25-00FC-4A60-B1D4-BF062FDA401D}" srcOrd="0" destOrd="0" presId="urn:microsoft.com/office/officeart/2005/8/layout/vList2"/>
    <dgm:cxn modelId="{C2DF33D5-DC42-4466-AEB1-A49D81F111DD}" type="presOf" srcId="{A825877D-6E81-425B-A528-0BF1624D46A9}" destId="{82C939B4-F506-422C-9C51-893E1936F6CE}" srcOrd="0" destOrd="0" presId="urn:microsoft.com/office/officeart/2005/8/layout/vList2"/>
    <dgm:cxn modelId="{BAB434EF-D633-41F0-ADC0-939037B41D7B}" type="presParOf" srcId="{18331A25-00FC-4A60-B1D4-BF062FDA401D}" destId="{BA8B4E9A-5C17-45CD-870E-1BB3DB7C06BD}" srcOrd="0" destOrd="0" presId="urn:microsoft.com/office/officeart/2005/8/layout/vList2"/>
    <dgm:cxn modelId="{C846FC0C-193C-4CB9-9DCC-57C04495728C}" type="presParOf" srcId="{18331A25-00FC-4A60-B1D4-BF062FDA401D}" destId="{B894DA5D-9EF5-4B7A-A717-61943AA48C22}" srcOrd="1" destOrd="0" presId="urn:microsoft.com/office/officeart/2005/8/layout/vList2"/>
    <dgm:cxn modelId="{3F717B99-42F6-4097-A0DD-C2D926FBB6E6}" type="presParOf" srcId="{18331A25-00FC-4A60-B1D4-BF062FDA401D}" destId="{5B878FDF-9F31-4265-9A06-379236AF1A2E}" srcOrd="2" destOrd="0" presId="urn:microsoft.com/office/officeart/2005/8/layout/vList2"/>
    <dgm:cxn modelId="{7C35B471-3CCF-4A59-802D-974FB419628D}" type="presParOf" srcId="{18331A25-00FC-4A60-B1D4-BF062FDA401D}" destId="{7F07CBAB-3044-4920-AA8F-F5D4AD75BEFF}" srcOrd="3" destOrd="0" presId="urn:microsoft.com/office/officeart/2005/8/layout/vList2"/>
    <dgm:cxn modelId="{0DF82B42-8FE9-4FA1-8CC2-654DEDB04019}" type="presParOf" srcId="{18331A25-00FC-4A60-B1D4-BF062FDA401D}" destId="{51151058-AB25-4D53-B49A-9EB6FEF4252B}" srcOrd="4" destOrd="0" presId="urn:microsoft.com/office/officeart/2005/8/layout/vList2"/>
    <dgm:cxn modelId="{41433D1E-B539-4F01-B37C-A9C9557241AD}" type="presParOf" srcId="{18331A25-00FC-4A60-B1D4-BF062FDA401D}" destId="{AFFF36B1-AC1E-4B03-82B7-129BB036C018}" srcOrd="5" destOrd="0" presId="urn:microsoft.com/office/officeart/2005/8/layout/vList2"/>
    <dgm:cxn modelId="{0F1C97D7-D12A-4489-925C-D025FBC9EB52}" type="presParOf" srcId="{18331A25-00FC-4A60-B1D4-BF062FDA401D}" destId="{F8D9BA7B-5574-4039-AF2E-21D06D50FF77}" srcOrd="6" destOrd="0" presId="urn:microsoft.com/office/officeart/2005/8/layout/vList2"/>
    <dgm:cxn modelId="{8B8196D5-4573-4284-8A43-7E3B092F3F7B}" type="presParOf" srcId="{18331A25-00FC-4A60-B1D4-BF062FDA401D}" destId="{B1F987CB-00A9-464C-B560-2EF5351763D5}" srcOrd="7" destOrd="0" presId="urn:microsoft.com/office/officeart/2005/8/layout/vList2"/>
    <dgm:cxn modelId="{A9FEFA37-4C9C-4FFA-B4C9-FA5A2601C1CD}" type="presParOf" srcId="{18331A25-00FC-4A60-B1D4-BF062FDA401D}" destId="{3276DF87-65C1-4D0B-8F55-DA04703786E7}" srcOrd="8" destOrd="0" presId="urn:microsoft.com/office/officeart/2005/8/layout/vList2"/>
    <dgm:cxn modelId="{05977069-0DC2-499F-802C-76A4D31AE61B}" type="presParOf" srcId="{18331A25-00FC-4A60-B1D4-BF062FDA401D}" destId="{0A3B0465-A660-474E-991C-390447E38030}" srcOrd="9" destOrd="0" presId="urn:microsoft.com/office/officeart/2005/8/layout/vList2"/>
    <dgm:cxn modelId="{9E6D3B73-F71F-4A93-A3AF-533412F7B652}" type="presParOf" srcId="{18331A25-00FC-4A60-B1D4-BF062FDA401D}" destId="{43A6B307-3D54-4018-B54C-1404E713577D}" srcOrd="10" destOrd="0" presId="urn:microsoft.com/office/officeart/2005/8/layout/vList2"/>
    <dgm:cxn modelId="{5C1D8FDF-DB1A-4050-878B-E5E48213477D}" type="presParOf" srcId="{18331A25-00FC-4A60-B1D4-BF062FDA401D}" destId="{758DC8F9-9491-4A25-A524-D48686D448BB}" srcOrd="11" destOrd="0" presId="urn:microsoft.com/office/officeart/2005/8/layout/vList2"/>
    <dgm:cxn modelId="{B9162234-93FB-48C6-809C-F1609BDE6138}" type="presParOf" srcId="{18331A25-00FC-4A60-B1D4-BF062FDA401D}" destId="{82C939B4-F506-422C-9C51-893E1936F6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BA93D-DB57-4702-AF8C-242314333ECB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028086-22B9-4D44-B966-0590E971E9CF}">
      <dgm:prSet/>
      <dgm:spPr/>
      <dgm:t>
        <a:bodyPr/>
        <a:lstStyle/>
        <a:p>
          <a:r>
            <a:rPr lang="en-US"/>
            <a:t>SAP Planning Processes</a:t>
          </a:r>
        </a:p>
      </dgm:t>
    </dgm:pt>
    <dgm:pt modelId="{6B3C37EB-1209-4B94-A428-339BC39405A9}" type="parTrans" cxnId="{182F2A14-A7A8-4099-B0A3-F6DA89AC76B8}">
      <dgm:prSet/>
      <dgm:spPr/>
      <dgm:t>
        <a:bodyPr/>
        <a:lstStyle/>
        <a:p>
          <a:endParaRPr lang="en-US"/>
        </a:p>
      </dgm:t>
    </dgm:pt>
    <dgm:pt modelId="{6F4EE359-7E82-42E0-AC56-3942DCDAE0F0}" type="sibTrans" cxnId="{182F2A14-A7A8-4099-B0A3-F6DA89AC76B8}">
      <dgm:prSet/>
      <dgm:spPr/>
      <dgm:t>
        <a:bodyPr/>
        <a:lstStyle/>
        <a:p>
          <a:endParaRPr lang="en-US"/>
        </a:p>
      </dgm:t>
    </dgm:pt>
    <dgm:pt modelId="{960A58B0-8155-43B0-8D90-04C9F62B7CB7}">
      <dgm:prSet/>
      <dgm:spPr/>
      <dgm:t>
        <a:bodyPr/>
        <a:lstStyle/>
        <a:p>
          <a:r>
            <a:rPr lang="en-US" b="1"/>
            <a:t>Sales and Operations Planning </a:t>
          </a:r>
          <a:endParaRPr lang="en-US"/>
        </a:p>
      </dgm:t>
    </dgm:pt>
    <dgm:pt modelId="{C5074BD2-CDF2-4084-99D7-1137C01FC45D}" type="parTrans" cxnId="{FAB0CCFD-B12E-433A-99ED-30EA78307AF9}">
      <dgm:prSet/>
      <dgm:spPr/>
      <dgm:t>
        <a:bodyPr/>
        <a:lstStyle/>
        <a:p>
          <a:endParaRPr lang="en-US"/>
        </a:p>
      </dgm:t>
    </dgm:pt>
    <dgm:pt modelId="{BE80BDB3-C455-4AA9-B9B8-E08BE2319810}" type="sibTrans" cxnId="{FAB0CCFD-B12E-433A-99ED-30EA78307AF9}">
      <dgm:prSet/>
      <dgm:spPr/>
      <dgm:t>
        <a:bodyPr/>
        <a:lstStyle/>
        <a:p>
          <a:endParaRPr lang="en-US"/>
        </a:p>
      </dgm:t>
    </dgm:pt>
    <dgm:pt modelId="{C3583025-07DA-471B-A735-95938428693E}">
      <dgm:prSet/>
      <dgm:spPr/>
      <dgm:t>
        <a:bodyPr/>
        <a:lstStyle/>
        <a:p>
          <a:r>
            <a:rPr lang="en-US" b="1"/>
            <a:t>Demand Planning </a:t>
          </a:r>
          <a:endParaRPr lang="en-US"/>
        </a:p>
      </dgm:t>
    </dgm:pt>
    <dgm:pt modelId="{29867874-160F-454F-80EE-30A276B807B6}" type="parTrans" cxnId="{DCFB54E3-D21C-42A2-AE9B-6F94EAB14193}">
      <dgm:prSet/>
      <dgm:spPr/>
      <dgm:t>
        <a:bodyPr/>
        <a:lstStyle/>
        <a:p>
          <a:endParaRPr lang="en-US"/>
        </a:p>
      </dgm:t>
    </dgm:pt>
    <dgm:pt modelId="{0D750A19-7907-42D6-A2A9-BEC3EB56C7D2}" type="sibTrans" cxnId="{DCFB54E3-D21C-42A2-AE9B-6F94EAB14193}">
      <dgm:prSet/>
      <dgm:spPr/>
      <dgm:t>
        <a:bodyPr/>
        <a:lstStyle/>
        <a:p>
          <a:endParaRPr lang="en-US"/>
        </a:p>
      </dgm:t>
    </dgm:pt>
    <dgm:pt modelId="{6452828D-60E9-418D-94FC-3FF279CD99E6}">
      <dgm:prSet/>
      <dgm:spPr/>
      <dgm:t>
        <a:bodyPr/>
        <a:lstStyle/>
        <a:p>
          <a:r>
            <a:rPr lang="en-US" b="1"/>
            <a:t>Inventory Optimization </a:t>
          </a:r>
          <a:endParaRPr lang="en-US"/>
        </a:p>
      </dgm:t>
    </dgm:pt>
    <dgm:pt modelId="{505E80F9-2768-465F-97BB-032ED242243D}" type="parTrans" cxnId="{FD226A27-1B5B-4D79-9CA0-562FE2913C74}">
      <dgm:prSet/>
      <dgm:spPr/>
      <dgm:t>
        <a:bodyPr/>
        <a:lstStyle/>
        <a:p>
          <a:endParaRPr lang="en-US"/>
        </a:p>
      </dgm:t>
    </dgm:pt>
    <dgm:pt modelId="{6F1DC067-147D-43ED-8CB4-AE72B7E5F1D2}" type="sibTrans" cxnId="{FD226A27-1B5B-4D79-9CA0-562FE2913C74}">
      <dgm:prSet/>
      <dgm:spPr/>
      <dgm:t>
        <a:bodyPr/>
        <a:lstStyle/>
        <a:p>
          <a:endParaRPr lang="en-US"/>
        </a:p>
      </dgm:t>
    </dgm:pt>
    <dgm:pt modelId="{7F551440-7412-43D9-B0A9-D6DB1ABD35C0}">
      <dgm:prSet/>
      <dgm:spPr/>
      <dgm:t>
        <a:bodyPr/>
        <a:lstStyle/>
        <a:p>
          <a:r>
            <a:rPr lang="en-US" b="1"/>
            <a:t>Demand-Driven Replenishment </a:t>
          </a:r>
          <a:endParaRPr lang="en-US"/>
        </a:p>
      </dgm:t>
    </dgm:pt>
    <dgm:pt modelId="{2EA8CC0E-E4C2-428A-8CCD-66AE8C2311DD}" type="parTrans" cxnId="{0FE3A136-D455-4FF4-B5E0-0A84025AA2E4}">
      <dgm:prSet/>
      <dgm:spPr/>
      <dgm:t>
        <a:bodyPr/>
        <a:lstStyle/>
        <a:p>
          <a:endParaRPr lang="en-US"/>
        </a:p>
      </dgm:t>
    </dgm:pt>
    <dgm:pt modelId="{0C39523E-BC2E-43C5-A552-B8FB73415933}" type="sibTrans" cxnId="{0FE3A136-D455-4FF4-B5E0-0A84025AA2E4}">
      <dgm:prSet/>
      <dgm:spPr/>
      <dgm:t>
        <a:bodyPr/>
        <a:lstStyle/>
        <a:p>
          <a:endParaRPr lang="en-US"/>
        </a:p>
      </dgm:t>
    </dgm:pt>
    <dgm:pt modelId="{5A4B8DB3-3C77-4D01-8737-C8D2AEC86BA1}">
      <dgm:prSet/>
      <dgm:spPr/>
      <dgm:t>
        <a:bodyPr/>
        <a:lstStyle/>
        <a:p>
          <a:r>
            <a:rPr lang="en-US" b="1"/>
            <a:t>Response and Supply Planning </a:t>
          </a:r>
          <a:endParaRPr lang="en-US"/>
        </a:p>
      </dgm:t>
    </dgm:pt>
    <dgm:pt modelId="{45229353-3F55-45BC-A610-5B062C1464AA}" type="parTrans" cxnId="{F0C6A704-22C1-4E8F-B8B2-626ED0FA699C}">
      <dgm:prSet/>
      <dgm:spPr/>
      <dgm:t>
        <a:bodyPr/>
        <a:lstStyle/>
        <a:p>
          <a:endParaRPr lang="en-US"/>
        </a:p>
      </dgm:t>
    </dgm:pt>
    <dgm:pt modelId="{2A71FF04-0C39-4383-A52D-ED3AB3E1951E}" type="sibTrans" cxnId="{F0C6A704-22C1-4E8F-B8B2-626ED0FA699C}">
      <dgm:prSet/>
      <dgm:spPr/>
      <dgm:t>
        <a:bodyPr/>
        <a:lstStyle/>
        <a:p>
          <a:endParaRPr lang="en-US"/>
        </a:p>
      </dgm:t>
    </dgm:pt>
    <dgm:pt modelId="{4BDC2814-F090-4C43-99AC-594C397BC43F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Supply Network Planning</a:t>
          </a:r>
        </a:p>
      </dgm:t>
    </dgm:pt>
    <dgm:pt modelId="{0BCF3398-1623-49E8-A812-FA85AE520146}" type="parTrans" cxnId="{76963348-250B-4D73-892C-F3D58DAF583B}">
      <dgm:prSet/>
      <dgm:spPr/>
    </dgm:pt>
    <dgm:pt modelId="{1620E23E-FE5D-48E8-B28B-E00D21711921}" type="sibTrans" cxnId="{76963348-250B-4D73-892C-F3D58DAF583B}">
      <dgm:prSet/>
      <dgm:spPr/>
    </dgm:pt>
    <dgm:pt modelId="{34916A7F-60D3-4CC5-827C-7A8A92BFF8FC}" type="pres">
      <dgm:prSet presAssocID="{FBABA93D-DB57-4702-AF8C-242314333ECB}" presName="compositeShape" presStyleCnt="0">
        <dgm:presLayoutVars>
          <dgm:chMax val="7"/>
          <dgm:dir/>
          <dgm:resizeHandles val="exact"/>
        </dgm:presLayoutVars>
      </dgm:prSet>
      <dgm:spPr/>
    </dgm:pt>
    <dgm:pt modelId="{DED4203F-9D1B-4C98-9C86-5EA65B78686B}" type="pres">
      <dgm:prSet presAssocID="{FBABA93D-DB57-4702-AF8C-242314333ECB}" presName="wedge1" presStyleLbl="node1" presStyleIdx="0" presStyleCnt="7"/>
      <dgm:spPr/>
    </dgm:pt>
    <dgm:pt modelId="{81E09559-A2F5-47CB-91F5-88F2AF0C3418}" type="pres">
      <dgm:prSet presAssocID="{FBABA93D-DB57-4702-AF8C-242314333ECB}" presName="dummy1a" presStyleCnt="0"/>
      <dgm:spPr/>
    </dgm:pt>
    <dgm:pt modelId="{985B12B4-421E-4851-A574-8D0DD44C434A}" type="pres">
      <dgm:prSet presAssocID="{FBABA93D-DB57-4702-AF8C-242314333ECB}" presName="dummy1b" presStyleCnt="0"/>
      <dgm:spPr/>
    </dgm:pt>
    <dgm:pt modelId="{CD68F814-45DE-47D1-A61F-A8C707AFB54B}" type="pres">
      <dgm:prSet presAssocID="{FBABA93D-DB57-4702-AF8C-242314333ECB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FF370D0-4768-453E-A66B-FC494170C68D}" type="pres">
      <dgm:prSet presAssocID="{FBABA93D-DB57-4702-AF8C-242314333ECB}" presName="wedge2" presStyleLbl="node1" presStyleIdx="1" presStyleCnt="7"/>
      <dgm:spPr/>
    </dgm:pt>
    <dgm:pt modelId="{D0F4CC6A-4990-4B75-A260-19F46CDF4D5D}" type="pres">
      <dgm:prSet presAssocID="{FBABA93D-DB57-4702-AF8C-242314333ECB}" presName="dummy2a" presStyleCnt="0"/>
      <dgm:spPr/>
    </dgm:pt>
    <dgm:pt modelId="{3314626D-6B6D-40C7-A888-6A40E363CFD6}" type="pres">
      <dgm:prSet presAssocID="{FBABA93D-DB57-4702-AF8C-242314333ECB}" presName="dummy2b" presStyleCnt="0"/>
      <dgm:spPr/>
    </dgm:pt>
    <dgm:pt modelId="{7110D29D-0AB7-4C48-9AF0-D62C17B5A0D0}" type="pres">
      <dgm:prSet presAssocID="{FBABA93D-DB57-4702-AF8C-242314333ECB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1032F41-8912-422A-AD18-373097185EE3}" type="pres">
      <dgm:prSet presAssocID="{FBABA93D-DB57-4702-AF8C-242314333ECB}" presName="wedge3" presStyleLbl="node1" presStyleIdx="2" presStyleCnt="7"/>
      <dgm:spPr/>
    </dgm:pt>
    <dgm:pt modelId="{5661DCD5-AB67-41BB-A306-D874BCEFB0D8}" type="pres">
      <dgm:prSet presAssocID="{FBABA93D-DB57-4702-AF8C-242314333ECB}" presName="dummy3a" presStyleCnt="0"/>
      <dgm:spPr/>
    </dgm:pt>
    <dgm:pt modelId="{F016979E-18AA-405F-8FEA-C0D3159E9B62}" type="pres">
      <dgm:prSet presAssocID="{FBABA93D-DB57-4702-AF8C-242314333ECB}" presName="dummy3b" presStyleCnt="0"/>
      <dgm:spPr/>
    </dgm:pt>
    <dgm:pt modelId="{43742117-47B0-46AD-B247-03432037C212}" type="pres">
      <dgm:prSet presAssocID="{FBABA93D-DB57-4702-AF8C-242314333ECB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F9812CD-AEC6-4DFD-8405-796AF89D1723}" type="pres">
      <dgm:prSet presAssocID="{FBABA93D-DB57-4702-AF8C-242314333ECB}" presName="wedge4" presStyleLbl="node1" presStyleIdx="3" presStyleCnt="7"/>
      <dgm:spPr/>
    </dgm:pt>
    <dgm:pt modelId="{CF6BB9D3-24DD-4784-9D4A-D7A9B37991D8}" type="pres">
      <dgm:prSet presAssocID="{FBABA93D-DB57-4702-AF8C-242314333ECB}" presName="dummy4a" presStyleCnt="0"/>
      <dgm:spPr/>
    </dgm:pt>
    <dgm:pt modelId="{813D3B8C-8B1D-4DF1-A8FF-4A54ED051116}" type="pres">
      <dgm:prSet presAssocID="{FBABA93D-DB57-4702-AF8C-242314333ECB}" presName="dummy4b" presStyleCnt="0"/>
      <dgm:spPr/>
    </dgm:pt>
    <dgm:pt modelId="{04AE7529-7F32-44A7-8277-15AFA2D81513}" type="pres">
      <dgm:prSet presAssocID="{FBABA93D-DB57-4702-AF8C-242314333ECB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2045A6E-D7B6-4E8F-B827-64B25C958A06}" type="pres">
      <dgm:prSet presAssocID="{FBABA93D-DB57-4702-AF8C-242314333ECB}" presName="wedge5" presStyleLbl="node1" presStyleIdx="4" presStyleCnt="7"/>
      <dgm:spPr/>
    </dgm:pt>
    <dgm:pt modelId="{92082FE5-C37D-4FF1-A6A8-F088E7D52F72}" type="pres">
      <dgm:prSet presAssocID="{FBABA93D-DB57-4702-AF8C-242314333ECB}" presName="dummy5a" presStyleCnt="0"/>
      <dgm:spPr/>
    </dgm:pt>
    <dgm:pt modelId="{E10CED61-15E5-4B57-871F-6D206C03FBCF}" type="pres">
      <dgm:prSet presAssocID="{FBABA93D-DB57-4702-AF8C-242314333ECB}" presName="dummy5b" presStyleCnt="0"/>
      <dgm:spPr/>
    </dgm:pt>
    <dgm:pt modelId="{10D34948-8DBD-4090-ABCE-41B94F5150B7}" type="pres">
      <dgm:prSet presAssocID="{FBABA93D-DB57-4702-AF8C-242314333ECB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9D89AF7-7772-4B09-B03A-B75559CE1821}" type="pres">
      <dgm:prSet presAssocID="{FBABA93D-DB57-4702-AF8C-242314333ECB}" presName="wedge6" presStyleLbl="node1" presStyleIdx="5" presStyleCnt="7"/>
      <dgm:spPr/>
    </dgm:pt>
    <dgm:pt modelId="{E60A8F4F-5155-4284-8872-25C39C671822}" type="pres">
      <dgm:prSet presAssocID="{FBABA93D-DB57-4702-AF8C-242314333ECB}" presName="dummy6a" presStyleCnt="0"/>
      <dgm:spPr/>
    </dgm:pt>
    <dgm:pt modelId="{B1D6CC72-1841-4CE0-95C5-962A4B23FFFD}" type="pres">
      <dgm:prSet presAssocID="{FBABA93D-DB57-4702-AF8C-242314333ECB}" presName="dummy6b" presStyleCnt="0"/>
      <dgm:spPr/>
    </dgm:pt>
    <dgm:pt modelId="{3ECCA866-B99C-4718-85EC-D5BB2F82BC49}" type="pres">
      <dgm:prSet presAssocID="{FBABA93D-DB57-4702-AF8C-242314333ECB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8504C0A0-D5F3-4C24-8802-AAF33BC4DD62}" type="pres">
      <dgm:prSet presAssocID="{FBABA93D-DB57-4702-AF8C-242314333ECB}" presName="wedge7" presStyleLbl="node1" presStyleIdx="6" presStyleCnt="7"/>
      <dgm:spPr/>
    </dgm:pt>
    <dgm:pt modelId="{1966FED6-E2EC-440D-BB9C-E9BD61EAE66E}" type="pres">
      <dgm:prSet presAssocID="{FBABA93D-DB57-4702-AF8C-242314333ECB}" presName="dummy7a" presStyleCnt="0"/>
      <dgm:spPr/>
    </dgm:pt>
    <dgm:pt modelId="{51D608CC-2EC8-4F1E-BD1B-D34B5A2D5F00}" type="pres">
      <dgm:prSet presAssocID="{FBABA93D-DB57-4702-AF8C-242314333ECB}" presName="dummy7b" presStyleCnt="0"/>
      <dgm:spPr/>
    </dgm:pt>
    <dgm:pt modelId="{C1D0EBCE-15C9-4E57-BE32-581F7195788B}" type="pres">
      <dgm:prSet presAssocID="{FBABA93D-DB57-4702-AF8C-242314333ECB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D3A842E-8C1B-428A-9281-D193DDA1F8A4}" type="pres">
      <dgm:prSet presAssocID="{6F4EE359-7E82-42E0-AC56-3942DCDAE0F0}" presName="arrowWedge1" presStyleLbl="fgSibTrans2D1" presStyleIdx="0" presStyleCnt="7"/>
      <dgm:spPr/>
    </dgm:pt>
    <dgm:pt modelId="{2177D074-06ED-409B-8724-797DA908B1C3}" type="pres">
      <dgm:prSet presAssocID="{BE80BDB3-C455-4AA9-B9B8-E08BE2319810}" presName="arrowWedge2" presStyleLbl="fgSibTrans2D1" presStyleIdx="1" presStyleCnt="7"/>
      <dgm:spPr/>
    </dgm:pt>
    <dgm:pt modelId="{CB6E9A90-D9BA-4F84-AC7B-95EB43412931}" type="pres">
      <dgm:prSet presAssocID="{0D750A19-7907-42D6-A2A9-BEC3EB56C7D2}" presName="arrowWedge3" presStyleLbl="fgSibTrans2D1" presStyleIdx="2" presStyleCnt="7"/>
      <dgm:spPr/>
    </dgm:pt>
    <dgm:pt modelId="{5555C45E-7FF1-4031-9A0F-67007B3717E8}" type="pres">
      <dgm:prSet presAssocID="{6F1DC067-147D-43ED-8CB4-AE72B7E5F1D2}" presName="arrowWedge4" presStyleLbl="fgSibTrans2D1" presStyleIdx="3" presStyleCnt="7"/>
      <dgm:spPr/>
    </dgm:pt>
    <dgm:pt modelId="{5198CC33-6FC9-4B10-AEC2-AAF1C0D88993}" type="pres">
      <dgm:prSet presAssocID="{0C39523E-BC2E-43C5-A552-B8FB73415933}" presName="arrowWedge5" presStyleLbl="fgSibTrans2D1" presStyleIdx="4" presStyleCnt="7"/>
      <dgm:spPr/>
    </dgm:pt>
    <dgm:pt modelId="{F36022EE-7B7B-4AF4-AD1D-A64BA620B5FC}" type="pres">
      <dgm:prSet presAssocID="{2A71FF04-0C39-4383-A52D-ED3AB3E1951E}" presName="arrowWedge6" presStyleLbl="fgSibTrans2D1" presStyleIdx="5" presStyleCnt="7"/>
      <dgm:spPr/>
    </dgm:pt>
    <dgm:pt modelId="{F9D871DF-3005-4CCB-A5D1-9850F11D1827}" type="pres">
      <dgm:prSet presAssocID="{1620E23E-FE5D-48E8-B28B-E00D21711921}" presName="arrowWedge7" presStyleLbl="fgSibTrans2D1" presStyleIdx="6" presStyleCnt="7"/>
      <dgm:spPr/>
    </dgm:pt>
  </dgm:ptLst>
  <dgm:cxnLst>
    <dgm:cxn modelId="{F2E36D04-7BAF-4BD6-9BA0-4C9140433405}" type="presOf" srcId="{6452828D-60E9-418D-94FC-3FF279CD99E6}" destId="{04AE7529-7F32-44A7-8277-15AFA2D81513}" srcOrd="1" destOrd="0" presId="urn:microsoft.com/office/officeart/2005/8/layout/cycle8"/>
    <dgm:cxn modelId="{F0C6A704-22C1-4E8F-B8B2-626ED0FA699C}" srcId="{FBABA93D-DB57-4702-AF8C-242314333ECB}" destId="{5A4B8DB3-3C77-4D01-8737-C8D2AEC86BA1}" srcOrd="5" destOrd="0" parTransId="{45229353-3F55-45BC-A610-5B062C1464AA}" sibTransId="{2A71FF04-0C39-4383-A52D-ED3AB3E1951E}"/>
    <dgm:cxn modelId="{10BED00F-A62C-486A-82A7-7EB90FD93149}" type="presOf" srcId="{5A4B8DB3-3C77-4D01-8737-C8D2AEC86BA1}" destId="{3ECCA866-B99C-4718-85EC-D5BB2F82BC49}" srcOrd="1" destOrd="0" presId="urn:microsoft.com/office/officeart/2005/8/layout/cycle8"/>
    <dgm:cxn modelId="{527DE511-DF00-4B2D-8EAB-1876FF491A0D}" type="presOf" srcId="{EF028086-22B9-4D44-B966-0590E971E9CF}" destId="{DED4203F-9D1B-4C98-9C86-5EA65B78686B}" srcOrd="0" destOrd="0" presId="urn:microsoft.com/office/officeart/2005/8/layout/cycle8"/>
    <dgm:cxn modelId="{182F2A14-A7A8-4099-B0A3-F6DA89AC76B8}" srcId="{FBABA93D-DB57-4702-AF8C-242314333ECB}" destId="{EF028086-22B9-4D44-B966-0590E971E9CF}" srcOrd="0" destOrd="0" parTransId="{6B3C37EB-1209-4B94-A428-339BC39405A9}" sibTransId="{6F4EE359-7E82-42E0-AC56-3942DCDAE0F0}"/>
    <dgm:cxn modelId="{7C27F420-1FBD-4099-9CC9-EEF736EA6B89}" type="presOf" srcId="{6452828D-60E9-418D-94FC-3FF279CD99E6}" destId="{CF9812CD-AEC6-4DFD-8405-796AF89D1723}" srcOrd="0" destOrd="0" presId="urn:microsoft.com/office/officeart/2005/8/layout/cycle8"/>
    <dgm:cxn modelId="{FD226A27-1B5B-4D79-9CA0-562FE2913C74}" srcId="{FBABA93D-DB57-4702-AF8C-242314333ECB}" destId="{6452828D-60E9-418D-94FC-3FF279CD99E6}" srcOrd="3" destOrd="0" parTransId="{505E80F9-2768-465F-97BB-032ED242243D}" sibTransId="{6F1DC067-147D-43ED-8CB4-AE72B7E5F1D2}"/>
    <dgm:cxn modelId="{477D072C-FD0C-45F6-BA2B-88CB5991A4C6}" type="presOf" srcId="{FBABA93D-DB57-4702-AF8C-242314333ECB}" destId="{34916A7F-60D3-4CC5-827C-7A8A92BFF8FC}" srcOrd="0" destOrd="0" presId="urn:microsoft.com/office/officeart/2005/8/layout/cycle8"/>
    <dgm:cxn modelId="{0FE3A136-D455-4FF4-B5E0-0A84025AA2E4}" srcId="{FBABA93D-DB57-4702-AF8C-242314333ECB}" destId="{7F551440-7412-43D9-B0A9-D6DB1ABD35C0}" srcOrd="4" destOrd="0" parTransId="{2EA8CC0E-E4C2-428A-8CCD-66AE8C2311DD}" sibTransId="{0C39523E-BC2E-43C5-A552-B8FB73415933}"/>
    <dgm:cxn modelId="{1AB62D44-2A50-47A8-A71A-26C007ED60E8}" type="presOf" srcId="{7F551440-7412-43D9-B0A9-D6DB1ABD35C0}" destId="{D2045A6E-D7B6-4E8F-B827-64B25C958A06}" srcOrd="0" destOrd="0" presId="urn:microsoft.com/office/officeart/2005/8/layout/cycle8"/>
    <dgm:cxn modelId="{76963348-250B-4D73-892C-F3D58DAF583B}" srcId="{FBABA93D-DB57-4702-AF8C-242314333ECB}" destId="{4BDC2814-F090-4C43-99AC-594C397BC43F}" srcOrd="6" destOrd="0" parTransId="{0BCF3398-1623-49E8-A812-FA85AE520146}" sibTransId="{1620E23E-FE5D-48E8-B28B-E00D21711921}"/>
    <dgm:cxn modelId="{8F92A94B-83E7-40F5-BBF6-C2E45F573DBB}" type="presOf" srcId="{960A58B0-8155-43B0-8D90-04C9F62B7CB7}" destId="{6FF370D0-4768-453E-A66B-FC494170C68D}" srcOrd="0" destOrd="0" presId="urn:microsoft.com/office/officeart/2005/8/layout/cycle8"/>
    <dgm:cxn modelId="{F50CAF61-149F-4C65-A46B-EECAD4FBC8F9}" type="presOf" srcId="{960A58B0-8155-43B0-8D90-04C9F62B7CB7}" destId="{7110D29D-0AB7-4C48-9AF0-D62C17B5A0D0}" srcOrd="1" destOrd="0" presId="urn:microsoft.com/office/officeart/2005/8/layout/cycle8"/>
    <dgm:cxn modelId="{4B42396D-6EF7-4AE0-840D-408D9A10F403}" type="presOf" srcId="{5A4B8DB3-3C77-4D01-8737-C8D2AEC86BA1}" destId="{B9D89AF7-7772-4B09-B03A-B75559CE1821}" srcOrd="0" destOrd="0" presId="urn:microsoft.com/office/officeart/2005/8/layout/cycle8"/>
    <dgm:cxn modelId="{FF219271-2E81-484E-9D00-50E59ED61F07}" type="presOf" srcId="{C3583025-07DA-471B-A735-95938428693E}" destId="{43742117-47B0-46AD-B247-03432037C212}" srcOrd="1" destOrd="0" presId="urn:microsoft.com/office/officeart/2005/8/layout/cycle8"/>
    <dgm:cxn modelId="{690D7F76-2457-4AA6-8D4D-7FDC71518D22}" type="presOf" srcId="{C3583025-07DA-471B-A735-95938428693E}" destId="{01032F41-8912-422A-AD18-373097185EE3}" srcOrd="0" destOrd="0" presId="urn:microsoft.com/office/officeart/2005/8/layout/cycle8"/>
    <dgm:cxn modelId="{8D75059D-CE4B-4680-8F91-7449399BEBA1}" type="presOf" srcId="{4BDC2814-F090-4C43-99AC-594C397BC43F}" destId="{8504C0A0-D5F3-4C24-8802-AAF33BC4DD62}" srcOrd="0" destOrd="0" presId="urn:microsoft.com/office/officeart/2005/8/layout/cycle8"/>
    <dgm:cxn modelId="{2E62BEAB-3939-4E5B-9015-7A3CBA96F34F}" type="presOf" srcId="{7F551440-7412-43D9-B0A9-D6DB1ABD35C0}" destId="{10D34948-8DBD-4090-ABCE-41B94F5150B7}" srcOrd="1" destOrd="0" presId="urn:microsoft.com/office/officeart/2005/8/layout/cycle8"/>
    <dgm:cxn modelId="{C88942C1-6DCA-4899-95BF-4B106253639D}" type="presOf" srcId="{4BDC2814-F090-4C43-99AC-594C397BC43F}" destId="{C1D0EBCE-15C9-4E57-BE32-581F7195788B}" srcOrd="1" destOrd="0" presId="urn:microsoft.com/office/officeart/2005/8/layout/cycle8"/>
    <dgm:cxn modelId="{DCFB54E3-D21C-42A2-AE9B-6F94EAB14193}" srcId="{FBABA93D-DB57-4702-AF8C-242314333ECB}" destId="{C3583025-07DA-471B-A735-95938428693E}" srcOrd="2" destOrd="0" parTransId="{29867874-160F-454F-80EE-30A276B807B6}" sibTransId="{0D750A19-7907-42D6-A2A9-BEC3EB56C7D2}"/>
    <dgm:cxn modelId="{07494AF3-1CDE-455C-9D7F-196279CBE2DD}" type="presOf" srcId="{EF028086-22B9-4D44-B966-0590E971E9CF}" destId="{CD68F814-45DE-47D1-A61F-A8C707AFB54B}" srcOrd="1" destOrd="0" presId="urn:microsoft.com/office/officeart/2005/8/layout/cycle8"/>
    <dgm:cxn modelId="{FAB0CCFD-B12E-433A-99ED-30EA78307AF9}" srcId="{FBABA93D-DB57-4702-AF8C-242314333ECB}" destId="{960A58B0-8155-43B0-8D90-04C9F62B7CB7}" srcOrd="1" destOrd="0" parTransId="{C5074BD2-CDF2-4084-99D7-1137C01FC45D}" sibTransId="{BE80BDB3-C455-4AA9-B9B8-E08BE2319810}"/>
    <dgm:cxn modelId="{FCFF1A54-CBB8-4D7F-A315-93843CB3AA03}" type="presParOf" srcId="{34916A7F-60D3-4CC5-827C-7A8A92BFF8FC}" destId="{DED4203F-9D1B-4C98-9C86-5EA65B78686B}" srcOrd="0" destOrd="0" presId="urn:microsoft.com/office/officeart/2005/8/layout/cycle8"/>
    <dgm:cxn modelId="{A7A1CEDD-5154-40E9-883B-828E000F714D}" type="presParOf" srcId="{34916A7F-60D3-4CC5-827C-7A8A92BFF8FC}" destId="{81E09559-A2F5-47CB-91F5-88F2AF0C3418}" srcOrd="1" destOrd="0" presId="urn:microsoft.com/office/officeart/2005/8/layout/cycle8"/>
    <dgm:cxn modelId="{59CDE9C5-0AC5-4BF2-8251-55CF8F73662D}" type="presParOf" srcId="{34916A7F-60D3-4CC5-827C-7A8A92BFF8FC}" destId="{985B12B4-421E-4851-A574-8D0DD44C434A}" srcOrd="2" destOrd="0" presId="urn:microsoft.com/office/officeart/2005/8/layout/cycle8"/>
    <dgm:cxn modelId="{F7CFF6E9-DF3B-4F0A-8DF1-7B32A08B8193}" type="presParOf" srcId="{34916A7F-60D3-4CC5-827C-7A8A92BFF8FC}" destId="{CD68F814-45DE-47D1-A61F-A8C707AFB54B}" srcOrd="3" destOrd="0" presId="urn:microsoft.com/office/officeart/2005/8/layout/cycle8"/>
    <dgm:cxn modelId="{F8B23A25-348D-48A1-84DD-BEC3D373238E}" type="presParOf" srcId="{34916A7F-60D3-4CC5-827C-7A8A92BFF8FC}" destId="{6FF370D0-4768-453E-A66B-FC494170C68D}" srcOrd="4" destOrd="0" presId="urn:microsoft.com/office/officeart/2005/8/layout/cycle8"/>
    <dgm:cxn modelId="{85377646-F6FB-4794-A3AC-25F188861983}" type="presParOf" srcId="{34916A7F-60D3-4CC5-827C-7A8A92BFF8FC}" destId="{D0F4CC6A-4990-4B75-A260-19F46CDF4D5D}" srcOrd="5" destOrd="0" presId="urn:microsoft.com/office/officeart/2005/8/layout/cycle8"/>
    <dgm:cxn modelId="{A7AB6F8C-A3BF-4DEF-8943-B236162036A9}" type="presParOf" srcId="{34916A7F-60D3-4CC5-827C-7A8A92BFF8FC}" destId="{3314626D-6B6D-40C7-A888-6A40E363CFD6}" srcOrd="6" destOrd="0" presId="urn:microsoft.com/office/officeart/2005/8/layout/cycle8"/>
    <dgm:cxn modelId="{1FB2F3F6-030F-476C-BF85-4958291894F9}" type="presParOf" srcId="{34916A7F-60D3-4CC5-827C-7A8A92BFF8FC}" destId="{7110D29D-0AB7-4C48-9AF0-D62C17B5A0D0}" srcOrd="7" destOrd="0" presId="urn:microsoft.com/office/officeart/2005/8/layout/cycle8"/>
    <dgm:cxn modelId="{68F941E4-02F3-4212-9EFB-22B8B33CD8AF}" type="presParOf" srcId="{34916A7F-60D3-4CC5-827C-7A8A92BFF8FC}" destId="{01032F41-8912-422A-AD18-373097185EE3}" srcOrd="8" destOrd="0" presId="urn:microsoft.com/office/officeart/2005/8/layout/cycle8"/>
    <dgm:cxn modelId="{B5C4EBF0-EB3F-40C6-8013-A5AD14F055B8}" type="presParOf" srcId="{34916A7F-60D3-4CC5-827C-7A8A92BFF8FC}" destId="{5661DCD5-AB67-41BB-A306-D874BCEFB0D8}" srcOrd="9" destOrd="0" presId="urn:microsoft.com/office/officeart/2005/8/layout/cycle8"/>
    <dgm:cxn modelId="{AE656ACD-9BBC-4D3C-809C-924F7D362836}" type="presParOf" srcId="{34916A7F-60D3-4CC5-827C-7A8A92BFF8FC}" destId="{F016979E-18AA-405F-8FEA-C0D3159E9B62}" srcOrd="10" destOrd="0" presId="urn:microsoft.com/office/officeart/2005/8/layout/cycle8"/>
    <dgm:cxn modelId="{2A611864-AA6C-4934-8279-49954B85ABDA}" type="presParOf" srcId="{34916A7F-60D3-4CC5-827C-7A8A92BFF8FC}" destId="{43742117-47B0-46AD-B247-03432037C212}" srcOrd="11" destOrd="0" presId="urn:microsoft.com/office/officeart/2005/8/layout/cycle8"/>
    <dgm:cxn modelId="{5C5C94C8-F997-4D46-8E2A-214EE8492D39}" type="presParOf" srcId="{34916A7F-60D3-4CC5-827C-7A8A92BFF8FC}" destId="{CF9812CD-AEC6-4DFD-8405-796AF89D1723}" srcOrd="12" destOrd="0" presId="urn:microsoft.com/office/officeart/2005/8/layout/cycle8"/>
    <dgm:cxn modelId="{B7550668-5BC7-40A0-8D27-6A317A1CB12C}" type="presParOf" srcId="{34916A7F-60D3-4CC5-827C-7A8A92BFF8FC}" destId="{CF6BB9D3-24DD-4784-9D4A-D7A9B37991D8}" srcOrd="13" destOrd="0" presId="urn:microsoft.com/office/officeart/2005/8/layout/cycle8"/>
    <dgm:cxn modelId="{4D4632A3-BE77-4427-9BD4-2A82DCFAA6FB}" type="presParOf" srcId="{34916A7F-60D3-4CC5-827C-7A8A92BFF8FC}" destId="{813D3B8C-8B1D-4DF1-A8FF-4A54ED051116}" srcOrd="14" destOrd="0" presId="urn:microsoft.com/office/officeart/2005/8/layout/cycle8"/>
    <dgm:cxn modelId="{D43A39A4-ACCF-40B3-8846-E945766592C6}" type="presParOf" srcId="{34916A7F-60D3-4CC5-827C-7A8A92BFF8FC}" destId="{04AE7529-7F32-44A7-8277-15AFA2D81513}" srcOrd="15" destOrd="0" presId="urn:microsoft.com/office/officeart/2005/8/layout/cycle8"/>
    <dgm:cxn modelId="{A24082D3-AD2E-4A3B-983B-4D0A84697498}" type="presParOf" srcId="{34916A7F-60D3-4CC5-827C-7A8A92BFF8FC}" destId="{D2045A6E-D7B6-4E8F-B827-64B25C958A06}" srcOrd="16" destOrd="0" presId="urn:microsoft.com/office/officeart/2005/8/layout/cycle8"/>
    <dgm:cxn modelId="{581EFBE0-2C7C-42BB-8486-16C37CED66A3}" type="presParOf" srcId="{34916A7F-60D3-4CC5-827C-7A8A92BFF8FC}" destId="{92082FE5-C37D-4FF1-A6A8-F088E7D52F72}" srcOrd="17" destOrd="0" presId="urn:microsoft.com/office/officeart/2005/8/layout/cycle8"/>
    <dgm:cxn modelId="{98088864-495B-4E59-8549-2026383FF253}" type="presParOf" srcId="{34916A7F-60D3-4CC5-827C-7A8A92BFF8FC}" destId="{E10CED61-15E5-4B57-871F-6D206C03FBCF}" srcOrd="18" destOrd="0" presId="urn:microsoft.com/office/officeart/2005/8/layout/cycle8"/>
    <dgm:cxn modelId="{B9AA9CD8-DD5F-4B88-A6F0-D328DC1FFF64}" type="presParOf" srcId="{34916A7F-60D3-4CC5-827C-7A8A92BFF8FC}" destId="{10D34948-8DBD-4090-ABCE-41B94F5150B7}" srcOrd="19" destOrd="0" presId="urn:microsoft.com/office/officeart/2005/8/layout/cycle8"/>
    <dgm:cxn modelId="{F7565517-F391-486B-9501-D4197D71BE03}" type="presParOf" srcId="{34916A7F-60D3-4CC5-827C-7A8A92BFF8FC}" destId="{B9D89AF7-7772-4B09-B03A-B75559CE1821}" srcOrd="20" destOrd="0" presId="urn:microsoft.com/office/officeart/2005/8/layout/cycle8"/>
    <dgm:cxn modelId="{F9FC0C27-F3C1-4DD8-A0F0-313AA58D1DD2}" type="presParOf" srcId="{34916A7F-60D3-4CC5-827C-7A8A92BFF8FC}" destId="{E60A8F4F-5155-4284-8872-25C39C671822}" srcOrd="21" destOrd="0" presId="urn:microsoft.com/office/officeart/2005/8/layout/cycle8"/>
    <dgm:cxn modelId="{B56160F4-8836-46DB-B8DC-F3EEE880445E}" type="presParOf" srcId="{34916A7F-60D3-4CC5-827C-7A8A92BFF8FC}" destId="{B1D6CC72-1841-4CE0-95C5-962A4B23FFFD}" srcOrd="22" destOrd="0" presId="urn:microsoft.com/office/officeart/2005/8/layout/cycle8"/>
    <dgm:cxn modelId="{12EAA4A3-C2B9-481C-8F22-516A5E9A464E}" type="presParOf" srcId="{34916A7F-60D3-4CC5-827C-7A8A92BFF8FC}" destId="{3ECCA866-B99C-4718-85EC-D5BB2F82BC49}" srcOrd="23" destOrd="0" presId="urn:microsoft.com/office/officeart/2005/8/layout/cycle8"/>
    <dgm:cxn modelId="{D29E17CA-DAAA-48BA-87BF-FC9B9078CA5E}" type="presParOf" srcId="{34916A7F-60D3-4CC5-827C-7A8A92BFF8FC}" destId="{8504C0A0-D5F3-4C24-8802-AAF33BC4DD62}" srcOrd="24" destOrd="0" presId="urn:microsoft.com/office/officeart/2005/8/layout/cycle8"/>
    <dgm:cxn modelId="{E41FCCED-35CC-4E06-9815-C4390C9DF467}" type="presParOf" srcId="{34916A7F-60D3-4CC5-827C-7A8A92BFF8FC}" destId="{1966FED6-E2EC-440D-BB9C-E9BD61EAE66E}" srcOrd="25" destOrd="0" presId="urn:microsoft.com/office/officeart/2005/8/layout/cycle8"/>
    <dgm:cxn modelId="{D36C1F06-2F2B-4B64-AB64-871A5DD8322C}" type="presParOf" srcId="{34916A7F-60D3-4CC5-827C-7A8A92BFF8FC}" destId="{51D608CC-2EC8-4F1E-BD1B-D34B5A2D5F00}" srcOrd="26" destOrd="0" presId="urn:microsoft.com/office/officeart/2005/8/layout/cycle8"/>
    <dgm:cxn modelId="{004DC2FA-F6B6-463C-AD8C-DD5C92D95617}" type="presParOf" srcId="{34916A7F-60D3-4CC5-827C-7A8A92BFF8FC}" destId="{C1D0EBCE-15C9-4E57-BE32-581F7195788B}" srcOrd="27" destOrd="0" presId="urn:microsoft.com/office/officeart/2005/8/layout/cycle8"/>
    <dgm:cxn modelId="{6D0DE84A-E982-40AF-86D1-768F55B57F98}" type="presParOf" srcId="{34916A7F-60D3-4CC5-827C-7A8A92BFF8FC}" destId="{9D3A842E-8C1B-428A-9281-D193DDA1F8A4}" srcOrd="28" destOrd="0" presId="urn:microsoft.com/office/officeart/2005/8/layout/cycle8"/>
    <dgm:cxn modelId="{88043647-620F-4391-B2F2-9DEB4193C776}" type="presParOf" srcId="{34916A7F-60D3-4CC5-827C-7A8A92BFF8FC}" destId="{2177D074-06ED-409B-8724-797DA908B1C3}" srcOrd="29" destOrd="0" presId="urn:microsoft.com/office/officeart/2005/8/layout/cycle8"/>
    <dgm:cxn modelId="{81B84D41-3D6C-49F1-A0A8-2B0F53359858}" type="presParOf" srcId="{34916A7F-60D3-4CC5-827C-7A8A92BFF8FC}" destId="{CB6E9A90-D9BA-4F84-AC7B-95EB43412931}" srcOrd="30" destOrd="0" presId="urn:microsoft.com/office/officeart/2005/8/layout/cycle8"/>
    <dgm:cxn modelId="{711A1547-67D9-405A-8060-A48B7A001C83}" type="presParOf" srcId="{34916A7F-60D3-4CC5-827C-7A8A92BFF8FC}" destId="{5555C45E-7FF1-4031-9A0F-67007B3717E8}" srcOrd="31" destOrd="0" presId="urn:microsoft.com/office/officeart/2005/8/layout/cycle8"/>
    <dgm:cxn modelId="{3D769813-799A-4BF2-8C60-8ADFD595E741}" type="presParOf" srcId="{34916A7F-60D3-4CC5-827C-7A8A92BFF8FC}" destId="{5198CC33-6FC9-4B10-AEC2-AAF1C0D88993}" srcOrd="32" destOrd="0" presId="urn:microsoft.com/office/officeart/2005/8/layout/cycle8"/>
    <dgm:cxn modelId="{C5B65EFE-43A0-4725-B13E-3E9A26709466}" type="presParOf" srcId="{34916A7F-60D3-4CC5-827C-7A8A92BFF8FC}" destId="{F36022EE-7B7B-4AF4-AD1D-A64BA620B5FC}" srcOrd="33" destOrd="0" presId="urn:microsoft.com/office/officeart/2005/8/layout/cycle8"/>
    <dgm:cxn modelId="{600734B8-2029-4C48-AFE8-1AE098EA5780}" type="presParOf" srcId="{34916A7F-60D3-4CC5-827C-7A8A92BFF8FC}" destId="{F9D871DF-3005-4CCB-A5D1-9850F11D1827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5DC24-FDCF-43C7-B037-6DF3D8B25B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6C8293-FAFC-4B62-99C7-6D99ED870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Supply planning process</a:t>
          </a:r>
        </a:p>
      </dgm:t>
    </dgm:pt>
    <dgm:pt modelId="{47FFE3F4-8CC5-41BB-B52B-54CF7DDB1372}" type="parTrans" cxnId="{B69E3747-3BF7-42DC-A303-80D3E5A457F1}">
      <dgm:prSet/>
      <dgm:spPr/>
      <dgm:t>
        <a:bodyPr/>
        <a:lstStyle/>
        <a:p>
          <a:endParaRPr lang="en-US"/>
        </a:p>
      </dgm:t>
    </dgm:pt>
    <dgm:pt modelId="{9EA594F3-96EF-47E1-9982-DDA8B53B60A5}" type="sibTrans" cxnId="{B69E3747-3BF7-42DC-A303-80D3E5A457F1}">
      <dgm:prSet/>
      <dgm:spPr/>
      <dgm:t>
        <a:bodyPr/>
        <a:lstStyle/>
        <a:p>
          <a:endParaRPr lang="en-US"/>
        </a:p>
      </dgm:t>
    </dgm:pt>
    <dgm:pt modelId="{5A699273-841E-4A94-B0A9-B37ECFE7D3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to analyze the lead time and resources </a:t>
          </a:r>
        </a:p>
      </dgm:t>
    </dgm:pt>
    <dgm:pt modelId="{0272D798-5A25-4B79-AEF4-EDF3E6D903E7}" type="parTrans" cxnId="{A2A9CC7B-351F-4A45-AC6E-9698E7994E0E}">
      <dgm:prSet/>
      <dgm:spPr/>
      <dgm:t>
        <a:bodyPr/>
        <a:lstStyle/>
        <a:p>
          <a:endParaRPr lang="en-US"/>
        </a:p>
      </dgm:t>
    </dgm:pt>
    <dgm:pt modelId="{0F5B98CB-FF4B-4038-A183-4DA0BE3B3536}" type="sibTrans" cxnId="{A2A9CC7B-351F-4A45-AC6E-9698E7994E0E}">
      <dgm:prSet/>
      <dgm:spPr/>
      <dgm:t>
        <a:bodyPr/>
        <a:lstStyle/>
        <a:p>
          <a:endParaRPr lang="en-US"/>
        </a:p>
      </dgm:t>
    </dgm:pt>
    <dgm:pt modelId="{7C3E2799-B00D-4F5A-918E-1F14FFC901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determine what, when and where to make/buy</a:t>
          </a:r>
        </a:p>
      </dgm:t>
    </dgm:pt>
    <dgm:pt modelId="{F2E628D7-8621-40B3-9F1D-43B8B9C423D9}" type="parTrans" cxnId="{6CFE774F-4658-42D3-BFB3-B072159F61C0}">
      <dgm:prSet/>
      <dgm:spPr/>
      <dgm:t>
        <a:bodyPr/>
        <a:lstStyle/>
        <a:p>
          <a:endParaRPr lang="en-US"/>
        </a:p>
      </dgm:t>
    </dgm:pt>
    <dgm:pt modelId="{8F3BD5A4-D390-4B28-ADA1-FC3C6765C9BE}" type="sibTrans" cxnId="{6CFE774F-4658-42D3-BFB3-B072159F61C0}">
      <dgm:prSet/>
      <dgm:spPr/>
      <dgm:t>
        <a:bodyPr/>
        <a:lstStyle/>
        <a:p>
          <a:endParaRPr lang="en-US"/>
        </a:p>
      </dgm:t>
    </dgm:pt>
    <dgm:pt modelId="{DF1EFD97-23DC-420F-9D9E-1486967D45CA}" type="pres">
      <dgm:prSet presAssocID="{C405DC24-FDCF-43C7-B037-6DF3D8B25BFB}" presName="root" presStyleCnt="0">
        <dgm:presLayoutVars>
          <dgm:dir/>
          <dgm:resizeHandles val="exact"/>
        </dgm:presLayoutVars>
      </dgm:prSet>
      <dgm:spPr/>
    </dgm:pt>
    <dgm:pt modelId="{928884D9-A9C0-4F98-9753-BC2D8304E06B}" type="pres">
      <dgm:prSet presAssocID="{346C8293-FAFC-4B62-99C7-6D99ED870576}" presName="compNode" presStyleCnt="0"/>
      <dgm:spPr/>
    </dgm:pt>
    <dgm:pt modelId="{E4A5275D-5612-4D2B-9FD2-690DCA308C7C}" type="pres">
      <dgm:prSet presAssocID="{346C8293-FAFC-4B62-99C7-6D99ED870576}" presName="iconBgRect" presStyleLbl="bgShp" presStyleIdx="0" presStyleCnt="3"/>
      <dgm:spPr/>
    </dgm:pt>
    <dgm:pt modelId="{1632B84A-30D4-41AC-999B-3808FB80F78E}" type="pres">
      <dgm:prSet presAssocID="{346C8293-FAFC-4B62-99C7-6D99ED8705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50E3890-7C65-410C-A3BD-94E1273E871D}" type="pres">
      <dgm:prSet presAssocID="{346C8293-FAFC-4B62-99C7-6D99ED870576}" presName="spaceRect" presStyleCnt="0"/>
      <dgm:spPr/>
    </dgm:pt>
    <dgm:pt modelId="{DF44D4E2-4DE5-4D99-9F9F-7EB7935DE033}" type="pres">
      <dgm:prSet presAssocID="{346C8293-FAFC-4B62-99C7-6D99ED870576}" presName="textRect" presStyleLbl="revTx" presStyleIdx="0" presStyleCnt="3">
        <dgm:presLayoutVars>
          <dgm:chMax val="1"/>
          <dgm:chPref val="1"/>
        </dgm:presLayoutVars>
      </dgm:prSet>
      <dgm:spPr/>
    </dgm:pt>
    <dgm:pt modelId="{8FBED01E-6951-431D-8A41-27A009978E40}" type="pres">
      <dgm:prSet presAssocID="{9EA594F3-96EF-47E1-9982-DDA8B53B60A5}" presName="sibTrans" presStyleCnt="0"/>
      <dgm:spPr/>
    </dgm:pt>
    <dgm:pt modelId="{9633918B-A275-4C61-BBB9-F5788BA12D0C}" type="pres">
      <dgm:prSet presAssocID="{5A699273-841E-4A94-B0A9-B37ECFE7D30F}" presName="compNode" presStyleCnt="0"/>
      <dgm:spPr/>
    </dgm:pt>
    <dgm:pt modelId="{A334AE0F-2803-40CD-A5E9-07256C3B01B5}" type="pres">
      <dgm:prSet presAssocID="{5A699273-841E-4A94-B0A9-B37ECFE7D30F}" presName="iconBgRect" presStyleLbl="bgShp" presStyleIdx="1" presStyleCnt="3"/>
      <dgm:spPr/>
    </dgm:pt>
    <dgm:pt modelId="{961236CF-B7A0-4B43-9675-86B03131203B}" type="pres">
      <dgm:prSet presAssocID="{5A699273-841E-4A94-B0A9-B37ECFE7D3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3E893-1A4A-43CA-8B6D-12E502E13DD5}" type="pres">
      <dgm:prSet presAssocID="{5A699273-841E-4A94-B0A9-B37ECFE7D30F}" presName="spaceRect" presStyleCnt="0"/>
      <dgm:spPr/>
    </dgm:pt>
    <dgm:pt modelId="{D2C19311-D9B4-49B7-84CB-DAAE77CBE22A}" type="pres">
      <dgm:prSet presAssocID="{5A699273-841E-4A94-B0A9-B37ECFE7D30F}" presName="textRect" presStyleLbl="revTx" presStyleIdx="1" presStyleCnt="3">
        <dgm:presLayoutVars>
          <dgm:chMax val="1"/>
          <dgm:chPref val="1"/>
        </dgm:presLayoutVars>
      </dgm:prSet>
      <dgm:spPr/>
    </dgm:pt>
    <dgm:pt modelId="{F0B84AD6-8F39-4330-9778-2F0610F57280}" type="pres">
      <dgm:prSet presAssocID="{0F5B98CB-FF4B-4038-A183-4DA0BE3B3536}" presName="sibTrans" presStyleCnt="0"/>
      <dgm:spPr/>
    </dgm:pt>
    <dgm:pt modelId="{A95BBAA8-53FA-4293-A9A3-11ECEF553697}" type="pres">
      <dgm:prSet presAssocID="{7C3E2799-B00D-4F5A-918E-1F14FFC9019D}" presName="compNode" presStyleCnt="0"/>
      <dgm:spPr/>
    </dgm:pt>
    <dgm:pt modelId="{915B362F-AC50-4B80-A3BF-ACFE7D9D90DD}" type="pres">
      <dgm:prSet presAssocID="{7C3E2799-B00D-4F5A-918E-1F14FFC9019D}" presName="iconBgRect" presStyleLbl="bgShp" presStyleIdx="2" presStyleCnt="3"/>
      <dgm:spPr/>
    </dgm:pt>
    <dgm:pt modelId="{AA43EBA5-9524-43E9-903A-6CD9D79770C4}" type="pres">
      <dgm:prSet presAssocID="{7C3E2799-B00D-4F5A-918E-1F14FFC901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D2B2D2D-6641-486F-8D2B-D1C0E62CE3AA}" type="pres">
      <dgm:prSet presAssocID="{7C3E2799-B00D-4F5A-918E-1F14FFC9019D}" presName="spaceRect" presStyleCnt="0"/>
      <dgm:spPr/>
    </dgm:pt>
    <dgm:pt modelId="{65FAFC48-CA2F-48F6-B6E5-D5FD55DC6243}" type="pres">
      <dgm:prSet presAssocID="{7C3E2799-B00D-4F5A-918E-1F14FFC901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852210-7B33-44A1-A632-F23992BAA344}" type="presOf" srcId="{346C8293-FAFC-4B62-99C7-6D99ED870576}" destId="{DF44D4E2-4DE5-4D99-9F9F-7EB7935DE033}" srcOrd="0" destOrd="0" presId="urn:microsoft.com/office/officeart/2018/5/layout/IconCircleLabelList"/>
    <dgm:cxn modelId="{22A66C14-4292-433B-BE89-C9C80564AA72}" type="presOf" srcId="{7C3E2799-B00D-4F5A-918E-1F14FFC9019D}" destId="{65FAFC48-CA2F-48F6-B6E5-D5FD55DC6243}" srcOrd="0" destOrd="0" presId="urn:microsoft.com/office/officeart/2018/5/layout/IconCircleLabelList"/>
    <dgm:cxn modelId="{29E32C3D-0C25-4672-A9E5-CB9060F3507F}" type="presOf" srcId="{C405DC24-FDCF-43C7-B037-6DF3D8B25BFB}" destId="{DF1EFD97-23DC-420F-9D9E-1486967D45CA}" srcOrd="0" destOrd="0" presId="urn:microsoft.com/office/officeart/2018/5/layout/IconCircleLabelList"/>
    <dgm:cxn modelId="{B69E3747-3BF7-42DC-A303-80D3E5A457F1}" srcId="{C405DC24-FDCF-43C7-B037-6DF3D8B25BFB}" destId="{346C8293-FAFC-4B62-99C7-6D99ED870576}" srcOrd="0" destOrd="0" parTransId="{47FFE3F4-8CC5-41BB-B52B-54CF7DDB1372}" sibTransId="{9EA594F3-96EF-47E1-9982-DDA8B53B60A5}"/>
    <dgm:cxn modelId="{6CFE774F-4658-42D3-BFB3-B072159F61C0}" srcId="{C405DC24-FDCF-43C7-B037-6DF3D8B25BFB}" destId="{7C3E2799-B00D-4F5A-918E-1F14FFC9019D}" srcOrd="2" destOrd="0" parTransId="{F2E628D7-8621-40B3-9F1D-43B8B9C423D9}" sibTransId="{8F3BD5A4-D390-4B28-ADA1-FC3C6765C9BE}"/>
    <dgm:cxn modelId="{A2A9CC7B-351F-4A45-AC6E-9698E7994E0E}" srcId="{C405DC24-FDCF-43C7-B037-6DF3D8B25BFB}" destId="{5A699273-841E-4A94-B0A9-B37ECFE7D30F}" srcOrd="1" destOrd="0" parTransId="{0272D798-5A25-4B79-AEF4-EDF3E6D903E7}" sibTransId="{0F5B98CB-FF4B-4038-A183-4DA0BE3B3536}"/>
    <dgm:cxn modelId="{29CDC386-E568-4884-8C43-2B5EF93CAD8A}" type="presOf" srcId="{5A699273-841E-4A94-B0A9-B37ECFE7D30F}" destId="{D2C19311-D9B4-49B7-84CB-DAAE77CBE22A}" srcOrd="0" destOrd="0" presId="urn:microsoft.com/office/officeart/2018/5/layout/IconCircleLabelList"/>
    <dgm:cxn modelId="{22FE81C9-C80E-49CD-9842-656A054B4F0C}" type="presParOf" srcId="{DF1EFD97-23DC-420F-9D9E-1486967D45CA}" destId="{928884D9-A9C0-4F98-9753-BC2D8304E06B}" srcOrd="0" destOrd="0" presId="urn:microsoft.com/office/officeart/2018/5/layout/IconCircleLabelList"/>
    <dgm:cxn modelId="{1BBDBA90-2DD5-4B6A-95A1-05DCA8A3B9AC}" type="presParOf" srcId="{928884D9-A9C0-4F98-9753-BC2D8304E06B}" destId="{E4A5275D-5612-4D2B-9FD2-690DCA308C7C}" srcOrd="0" destOrd="0" presId="urn:microsoft.com/office/officeart/2018/5/layout/IconCircleLabelList"/>
    <dgm:cxn modelId="{EEE2D9C8-22C6-478F-A533-CDD34CF60CA1}" type="presParOf" srcId="{928884D9-A9C0-4F98-9753-BC2D8304E06B}" destId="{1632B84A-30D4-41AC-999B-3808FB80F78E}" srcOrd="1" destOrd="0" presId="urn:microsoft.com/office/officeart/2018/5/layout/IconCircleLabelList"/>
    <dgm:cxn modelId="{B4DFFC84-48DB-443A-96B4-FC079625EBED}" type="presParOf" srcId="{928884D9-A9C0-4F98-9753-BC2D8304E06B}" destId="{350E3890-7C65-410C-A3BD-94E1273E871D}" srcOrd="2" destOrd="0" presId="urn:microsoft.com/office/officeart/2018/5/layout/IconCircleLabelList"/>
    <dgm:cxn modelId="{2AD66D60-9F32-41ED-8D3B-E36CF5D9F745}" type="presParOf" srcId="{928884D9-A9C0-4F98-9753-BC2D8304E06B}" destId="{DF44D4E2-4DE5-4D99-9F9F-7EB7935DE033}" srcOrd="3" destOrd="0" presId="urn:microsoft.com/office/officeart/2018/5/layout/IconCircleLabelList"/>
    <dgm:cxn modelId="{98C17626-6700-4408-802D-B1EB487DF764}" type="presParOf" srcId="{DF1EFD97-23DC-420F-9D9E-1486967D45CA}" destId="{8FBED01E-6951-431D-8A41-27A009978E40}" srcOrd="1" destOrd="0" presId="urn:microsoft.com/office/officeart/2018/5/layout/IconCircleLabelList"/>
    <dgm:cxn modelId="{0B4BAFCA-09DF-4B64-9BD8-CEFEA5B67A33}" type="presParOf" srcId="{DF1EFD97-23DC-420F-9D9E-1486967D45CA}" destId="{9633918B-A275-4C61-BBB9-F5788BA12D0C}" srcOrd="2" destOrd="0" presId="urn:microsoft.com/office/officeart/2018/5/layout/IconCircleLabelList"/>
    <dgm:cxn modelId="{4A7A6603-AEEA-45B4-BA52-B739A203D8A2}" type="presParOf" srcId="{9633918B-A275-4C61-BBB9-F5788BA12D0C}" destId="{A334AE0F-2803-40CD-A5E9-07256C3B01B5}" srcOrd="0" destOrd="0" presId="urn:microsoft.com/office/officeart/2018/5/layout/IconCircleLabelList"/>
    <dgm:cxn modelId="{316B7954-CECC-4DAA-B851-B91761D79610}" type="presParOf" srcId="{9633918B-A275-4C61-BBB9-F5788BA12D0C}" destId="{961236CF-B7A0-4B43-9675-86B03131203B}" srcOrd="1" destOrd="0" presId="urn:microsoft.com/office/officeart/2018/5/layout/IconCircleLabelList"/>
    <dgm:cxn modelId="{A08E2EA5-9B8B-46E3-A824-9216A3F57CD4}" type="presParOf" srcId="{9633918B-A275-4C61-BBB9-F5788BA12D0C}" destId="{76E3E893-1A4A-43CA-8B6D-12E502E13DD5}" srcOrd="2" destOrd="0" presId="urn:microsoft.com/office/officeart/2018/5/layout/IconCircleLabelList"/>
    <dgm:cxn modelId="{86A0B1D6-A7EE-4810-96CD-694C8CD142F5}" type="presParOf" srcId="{9633918B-A275-4C61-BBB9-F5788BA12D0C}" destId="{D2C19311-D9B4-49B7-84CB-DAAE77CBE22A}" srcOrd="3" destOrd="0" presId="urn:microsoft.com/office/officeart/2018/5/layout/IconCircleLabelList"/>
    <dgm:cxn modelId="{F9169EBA-1D0B-4DF0-86E0-E24255058C82}" type="presParOf" srcId="{DF1EFD97-23DC-420F-9D9E-1486967D45CA}" destId="{F0B84AD6-8F39-4330-9778-2F0610F57280}" srcOrd="3" destOrd="0" presId="urn:microsoft.com/office/officeart/2018/5/layout/IconCircleLabelList"/>
    <dgm:cxn modelId="{B164FE39-918E-436F-A840-84A97D635B73}" type="presParOf" srcId="{DF1EFD97-23DC-420F-9D9E-1486967D45CA}" destId="{A95BBAA8-53FA-4293-A9A3-11ECEF553697}" srcOrd="4" destOrd="0" presId="urn:microsoft.com/office/officeart/2018/5/layout/IconCircleLabelList"/>
    <dgm:cxn modelId="{3D820D7C-42B5-4AF6-8FF4-5A43D2C5BD49}" type="presParOf" srcId="{A95BBAA8-53FA-4293-A9A3-11ECEF553697}" destId="{915B362F-AC50-4B80-A3BF-ACFE7D9D90DD}" srcOrd="0" destOrd="0" presId="urn:microsoft.com/office/officeart/2018/5/layout/IconCircleLabelList"/>
    <dgm:cxn modelId="{56860D8A-4F20-4AD3-BAA4-CEFE23023C08}" type="presParOf" srcId="{A95BBAA8-53FA-4293-A9A3-11ECEF553697}" destId="{AA43EBA5-9524-43E9-903A-6CD9D79770C4}" srcOrd="1" destOrd="0" presId="urn:microsoft.com/office/officeart/2018/5/layout/IconCircleLabelList"/>
    <dgm:cxn modelId="{1D2F015A-6D73-4AA0-B12B-D4BCEAEBEF2F}" type="presParOf" srcId="{A95BBAA8-53FA-4293-A9A3-11ECEF553697}" destId="{3D2B2D2D-6641-486F-8D2B-D1C0E62CE3AA}" srcOrd="2" destOrd="0" presId="urn:microsoft.com/office/officeart/2018/5/layout/IconCircleLabelList"/>
    <dgm:cxn modelId="{1DF1F3BD-B013-44FB-B4DF-606C7040D813}" type="presParOf" srcId="{A95BBAA8-53FA-4293-A9A3-11ECEF553697}" destId="{65FAFC48-CA2F-48F6-B6E5-D5FD55DC62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450783-7B27-468D-B3D3-CB9D3AE736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6101D9-C6A8-4594-A58A-3822E6864468}">
      <dgm:prSet/>
      <dgm:spPr/>
      <dgm:t>
        <a:bodyPr/>
        <a:lstStyle/>
        <a:p>
          <a:r>
            <a:rPr lang="en-US"/>
            <a:t>MRP and capacity planning are strictly seperated</a:t>
          </a:r>
        </a:p>
      </dgm:t>
    </dgm:pt>
    <dgm:pt modelId="{DB756E92-C405-4E42-8E07-1B23D9C156EA}" type="parTrans" cxnId="{5AE0105C-919F-4F68-8E42-5DCF0FF6C9D0}">
      <dgm:prSet/>
      <dgm:spPr/>
      <dgm:t>
        <a:bodyPr/>
        <a:lstStyle/>
        <a:p>
          <a:endParaRPr lang="en-US"/>
        </a:p>
      </dgm:t>
    </dgm:pt>
    <dgm:pt modelId="{A61AFB89-3D2A-4359-8DB4-4CD97FA8DF1C}" type="sibTrans" cxnId="{5AE0105C-919F-4F68-8E42-5DCF0FF6C9D0}">
      <dgm:prSet/>
      <dgm:spPr/>
      <dgm:t>
        <a:bodyPr/>
        <a:lstStyle/>
        <a:p>
          <a:endParaRPr lang="en-US"/>
        </a:p>
      </dgm:t>
    </dgm:pt>
    <dgm:pt modelId="{F4D4A7A1-DD0F-4FF6-B35C-3102FC265E07}">
      <dgm:prSet/>
      <dgm:spPr/>
      <dgm:t>
        <a:bodyPr/>
        <a:lstStyle/>
        <a:p>
          <a:r>
            <a:rPr lang="en-US"/>
            <a:t>primarily the tool of choice for planning critical products</a:t>
          </a:r>
        </a:p>
      </dgm:t>
    </dgm:pt>
    <dgm:pt modelId="{0BD537F2-2967-480E-979E-BC8F926FA7D3}" type="parTrans" cxnId="{C301D1D7-03F2-4CFE-BB9A-7BC4D5A1C54C}">
      <dgm:prSet/>
      <dgm:spPr/>
      <dgm:t>
        <a:bodyPr/>
        <a:lstStyle/>
        <a:p>
          <a:endParaRPr lang="en-US"/>
        </a:p>
      </dgm:t>
    </dgm:pt>
    <dgm:pt modelId="{6D599B3F-0317-4BF5-A215-EE649A569670}" type="sibTrans" cxnId="{C301D1D7-03F2-4CFE-BB9A-7BC4D5A1C54C}">
      <dgm:prSet/>
      <dgm:spPr/>
      <dgm:t>
        <a:bodyPr/>
        <a:lstStyle/>
        <a:p>
          <a:endParaRPr lang="en-US"/>
        </a:p>
      </dgm:t>
    </dgm:pt>
    <dgm:pt modelId="{52F97BF7-AEDE-429A-8C4C-B71F7A9B65FD}" type="pres">
      <dgm:prSet presAssocID="{41450783-7B27-468D-B3D3-CB9D3AE736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EC0A97-40C5-4924-8794-F8DAC40632C9}" type="pres">
      <dgm:prSet presAssocID="{306101D9-C6A8-4594-A58A-3822E6864468}" presName="hierRoot1" presStyleCnt="0"/>
      <dgm:spPr/>
    </dgm:pt>
    <dgm:pt modelId="{FCDC97D0-474E-46AC-99F6-98858B401139}" type="pres">
      <dgm:prSet presAssocID="{306101D9-C6A8-4594-A58A-3822E6864468}" presName="composite" presStyleCnt="0"/>
      <dgm:spPr/>
    </dgm:pt>
    <dgm:pt modelId="{4C0A28EC-A115-4061-879F-0EFB39316AC6}" type="pres">
      <dgm:prSet presAssocID="{306101D9-C6A8-4594-A58A-3822E6864468}" presName="background" presStyleLbl="node0" presStyleIdx="0" presStyleCnt="2"/>
      <dgm:spPr/>
    </dgm:pt>
    <dgm:pt modelId="{A8B95BB8-CD3A-4C25-A0A9-C9B67A249BCB}" type="pres">
      <dgm:prSet presAssocID="{306101D9-C6A8-4594-A58A-3822E6864468}" presName="text" presStyleLbl="fgAcc0" presStyleIdx="0" presStyleCnt="2">
        <dgm:presLayoutVars>
          <dgm:chPref val="3"/>
        </dgm:presLayoutVars>
      </dgm:prSet>
      <dgm:spPr/>
    </dgm:pt>
    <dgm:pt modelId="{11D6AA15-A103-4AC7-AD17-3BBBD111787A}" type="pres">
      <dgm:prSet presAssocID="{306101D9-C6A8-4594-A58A-3822E6864468}" presName="hierChild2" presStyleCnt="0"/>
      <dgm:spPr/>
    </dgm:pt>
    <dgm:pt modelId="{C6590024-B4C9-499D-8C87-4E7663EE1392}" type="pres">
      <dgm:prSet presAssocID="{F4D4A7A1-DD0F-4FF6-B35C-3102FC265E07}" presName="hierRoot1" presStyleCnt="0"/>
      <dgm:spPr/>
    </dgm:pt>
    <dgm:pt modelId="{8D8DD651-402D-4C01-86CF-F734828D9600}" type="pres">
      <dgm:prSet presAssocID="{F4D4A7A1-DD0F-4FF6-B35C-3102FC265E07}" presName="composite" presStyleCnt="0"/>
      <dgm:spPr/>
    </dgm:pt>
    <dgm:pt modelId="{EC7AE16B-B73D-4736-AE1C-3FB813FE466C}" type="pres">
      <dgm:prSet presAssocID="{F4D4A7A1-DD0F-4FF6-B35C-3102FC265E07}" presName="background" presStyleLbl="node0" presStyleIdx="1" presStyleCnt="2"/>
      <dgm:spPr/>
    </dgm:pt>
    <dgm:pt modelId="{0F37A350-5843-480D-BD9B-581571B18E56}" type="pres">
      <dgm:prSet presAssocID="{F4D4A7A1-DD0F-4FF6-B35C-3102FC265E07}" presName="text" presStyleLbl="fgAcc0" presStyleIdx="1" presStyleCnt="2">
        <dgm:presLayoutVars>
          <dgm:chPref val="3"/>
        </dgm:presLayoutVars>
      </dgm:prSet>
      <dgm:spPr/>
    </dgm:pt>
    <dgm:pt modelId="{F751F943-645A-465E-B913-1BA0427BA5A1}" type="pres">
      <dgm:prSet presAssocID="{F4D4A7A1-DD0F-4FF6-B35C-3102FC265E07}" presName="hierChild2" presStyleCnt="0"/>
      <dgm:spPr/>
    </dgm:pt>
  </dgm:ptLst>
  <dgm:cxnLst>
    <dgm:cxn modelId="{7C5FEC13-F828-4E03-8F15-B1CD1510EFF3}" type="presOf" srcId="{306101D9-C6A8-4594-A58A-3822E6864468}" destId="{A8B95BB8-CD3A-4C25-A0A9-C9B67A249BCB}" srcOrd="0" destOrd="0" presId="urn:microsoft.com/office/officeart/2005/8/layout/hierarchy1"/>
    <dgm:cxn modelId="{6A12DE3A-C76E-4BA7-84B6-E53CBF2563FF}" type="presOf" srcId="{F4D4A7A1-DD0F-4FF6-B35C-3102FC265E07}" destId="{0F37A350-5843-480D-BD9B-581571B18E56}" srcOrd="0" destOrd="0" presId="urn:microsoft.com/office/officeart/2005/8/layout/hierarchy1"/>
    <dgm:cxn modelId="{5AE0105C-919F-4F68-8E42-5DCF0FF6C9D0}" srcId="{41450783-7B27-468D-B3D3-CB9D3AE736F1}" destId="{306101D9-C6A8-4594-A58A-3822E6864468}" srcOrd="0" destOrd="0" parTransId="{DB756E92-C405-4E42-8E07-1B23D9C156EA}" sibTransId="{A61AFB89-3D2A-4359-8DB4-4CD97FA8DF1C}"/>
    <dgm:cxn modelId="{500D0DA0-EDEF-47FF-8654-62009DB54161}" type="presOf" srcId="{41450783-7B27-468D-B3D3-CB9D3AE736F1}" destId="{52F97BF7-AEDE-429A-8C4C-B71F7A9B65FD}" srcOrd="0" destOrd="0" presId="urn:microsoft.com/office/officeart/2005/8/layout/hierarchy1"/>
    <dgm:cxn modelId="{C301D1D7-03F2-4CFE-BB9A-7BC4D5A1C54C}" srcId="{41450783-7B27-468D-B3D3-CB9D3AE736F1}" destId="{F4D4A7A1-DD0F-4FF6-B35C-3102FC265E07}" srcOrd="1" destOrd="0" parTransId="{0BD537F2-2967-480E-979E-BC8F926FA7D3}" sibTransId="{6D599B3F-0317-4BF5-A215-EE649A569670}"/>
    <dgm:cxn modelId="{24F7A1E4-7973-437E-938D-76B24EF570DE}" type="presParOf" srcId="{52F97BF7-AEDE-429A-8C4C-B71F7A9B65FD}" destId="{22EC0A97-40C5-4924-8794-F8DAC40632C9}" srcOrd="0" destOrd="0" presId="urn:microsoft.com/office/officeart/2005/8/layout/hierarchy1"/>
    <dgm:cxn modelId="{DEECA26E-5D33-4AAA-AF99-C777FCB8A0D0}" type="presParOf" srcId="{22EC0A97-40C5-4924-8794-F8DAC40632C9}" destId="{FCDC97D0-474E-46AC-99F6-98858B401139}" srcOrd="0" destOrd="0" presId="urn:microsoft.com/office/officeart/2005/8/layout/hierarchy1"/>
    <dgm:cxn modelId="{588254A1-2905-4ED0-91F7-56BB46D9CE96}" type="presParOf" srcId="{FCDC97D0-474E-46AC-99F6-98858B401139}" destId="{4C0A28EC-A115-4061-879F-0EFB39316AC6}" srcOrd="0" destOrd="0" presId="urn:microsoft.com/office/officeart/2005/8/layout/hierarchy1"/>
    <dgm:cxn modelId="{AA08AB41-7905-4620-93DE-2D4BBD606974}" type="presParOf" srcId="{FCDC97D0-474E-46AC-99F6-98858B401139}" destId="{A8B95BB8-CD3A-4C25-A0A9-C9B67A249BCB}" srcOrd="1" destOrd="0" presId="urn:microsoft.com/office/officeart/2005/8/layout/hierarchy1"/>
    <dgm:cxn modelId="{280B7AE3-B53B-4EFA-A0AA-910E79C9B59D}" type="presParOf" srcId="{22EC0A97-40C5-4924-8794-F8DAC40632C9}" destId="{11D6AA15-A103-4AC7-AD17-3BBBD111787A}" srcOrd="1" destOrd="0" presId="urn:microsoft.com/office/officeart/2005/8/layout/hierarchy1"/>
    <dgm:cxn modelId="{632EEB39-0E90-49F1-851A-B6216ECCA57D}" type="presParOf" srcId="{52F97BF7-AEDE-429A-8C4C-B71F7A9B65FD}" destId="{C6590024-B4C9-499D-8C87-4E7663EE1392}" srcOrd="1" destOrd="0" presId="urn:microsoft.com/office/officeart/2005/8/layout/hierarchy1"/>
    <dgm:cxn modelId="{84C8414F-71C5-4999-A79B-065983A99957}" type="presParOf" srcId="{C6590024-B4C9-499D-8C87-4E7663EE1392}" destId="{8D8DD651-402D-4C01-86CF-F734828D9600}" srcOrd="0" destOrd="0" presId="urn:microsoft.com/office/officeart/2005/8/layout/hierarchy1"/>
    <dgm:cxn modelId="{F63E2FA3-BB58-4FCE-9EA4-F07620D90281}" type="presParOf" srcId="{8D8DD651-402D-4C01-86CF-F734828D9600}" destId="{EC7AE16B-B73D-4736-AE1C-3FB813FE466C}" srcOrd="0" destOrd="0" presId="urn:microsoft.com/office/officeart/2005/8/layout/hierarchy1"/>
    <dgm:cxn modelId="{CEFA2A14-2C5A-4E47-BE1F-A3CC7C37B57D}" type="presParOf" srcId="{8D8DD651-402D-4C01-86CF-F734828D9600}" destId="{0F37A350-5843-480D-BD9B-581571B18E56}" srcOrd="1" destOrd="0" presId="urn:microsoft.com/office/officeart/2005/8/layout/hierarchy1"/>
    <dgm:cxn modelId="{054756B0-E0AA-4681-9FE0-858CB94E5590}" type="presParOf" srcId="{C6590024-B4C9-499D-8C87-4E7663EE1392}" destId="{F751F943-645A-465E-B913-1BA0427BA5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E6C7B-A3DC-4BC8-B9B3-7F94724FDC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4B08B9-89C4-4409-9BEB-D3807B85B405}">
      <dgm:prSet/>
      <dgm:spPr/>
      <dgm:t>
        <a:bodyPr/>
        <a:lstStyle/>
        <a:p>
          <a:r>
            <a:rPr lang="en-US"/>
            <a:t>Aim of right quantity in the right place at the right time .</a:t>
          </a:r>
        </a:p>
      </dgm:t>
    </dgm:pt>
    <dgm:pt modelId="{193AEF88-48F1-47AC-8E5A-1131EAB729A7}" type="parTrans" cxnId="{8E9BC9EE-987C-4276-8EA2-6160F5EE4DF3}">
      <dgm:prSet/>
      <dgm:spPr/>
      <dgm:t>
        <a:bodyPr/>
        <a:lstStyle/>
        <a:p>
          <a:endParaRPr lang="en-US"/>
        </a:p>
      </dgm:t>
    </dgm:pt>
    <dgm:pt modelId="{59F426D7-ABCA-49B4-8CF7-FDA2BADDF133}" type="sibTrans" cxnId="{8E9BC9EE-987C-4276-8EA2-6160F5EE4DF3}">
      <dgm:prSet/>
      <dgm:spPr/>
      <dgm:t>
        <a:bodyPr/>
        <a:lstStyle/>
        <a:p>
          <a:endParaRPr lang="en-US"/>
        </a:p>
      </dgm:t>
    </dgm:pt>
    <dgm:pt modelId="{0B2ABCFD-2208-433F-A3EF-A5E2CE9F40BA}">
      <dgm:prSet/>
      <dgm:spPr/>
      <dgm:t>
        <a:bodyPr/>
        <a:lstStyle/>
        <a:p>
          <a:r>
            <a:rPr lang="en-US"/>
            <a:t>Enables to  plans accurate to the hour, not just to the day.</a:t>
          </a:r>
        </a:p>
      </dgm:t>
    </dgm:pt>
    <dgm:pt modelId="{986F5B08-84D0-49C9-861C-EE5816C73786}" type="parTrans" cxnId="{1121B193-D1E9-49B3-85A9-9B8D0506B483}">
      <dgm:prSet/>
      <dgm:spPr/>
      <dgm:t>
        <a:bodyPr/>
        <a:lstStyle/>
        <a:p>
          <a:endParaRPr lang="en-US"/>
        </a:p>
      </dgm:t>
    </dgm:pt>
    <dgm:pt modelId="{9FBBEDA0-DC98-4164-9C26-03E58C0F7680}" type="sibTrans" cxnId="{1121B193-D1E9-49B3-85A9-9B8D0506B483}">
      <dgm:prSet/>
      <dgm:spPr/>
      <dgm:t>
        <a:bodyPr/>
        <a:lstStyle/>
        <a:p>
          <a:endParaRPr lang="en-US"/>
        </a:p>
      </dgm:t>
    </dgm:pt>
    <dgm:pt modelId="{7EC80BB7-717D-496C-BD60-496EB92A37D6}">
      <dgm:prSet/>
      <dgm:spPr/>
      <dgm:t>
        <a:bodyPr/>
        <a:lstStyle/>
        <a:p>
          <a:r>
            <a:rPr lang="en-US">
              <a:latin typeface="Calibri Light" panose="020F0302020204030204"/>
            </a:rPr>
            <a:t>Algorithms</a:t>
          </a:r>
          <a:r>
            <a:rPr lang="en-US"/>
            <a:t> are </a:t>
          </a:r>
          <a:r>
            <a:rPr lang="en-US">
              <a:latin typeface="Calibri Light" panose="020F0302020204030204"/>
            </a:rPr>
            <a:t>available</a:t>
          </a:r>
          <a:r>
            <a:rPr lang="en-US"/>
            <a:t> to plan both material and </a:t>
          </a:r>
          <a:r>
            <a:rPr lang="en-US">
              <a:latin typeface="Calibri Light" panose="020F0302020204030204"/>
            </a:rPr>
            <a:t>capacity</a:t>
          </a:r>
          <a:r>
            <a:rPr lang="en-US"/>
            <a:t>.</a:t>
          </a:r>
        </a:p>
      </dgm:t>
    </dgm:pt>
    <dgm:pt modelId="{73AC8EA9-DD19-4533-AF4E-FD12637F942C}" type="parTrans" cxnId="{DAF27D9A-38F4-4120-A324-5B49F59C2433}">
      <dgm:prSet/>
      <dgm:spPr/>
      <dgm:t>
        <a:bodyPr/>
        <a:lstStyle/>
        <a:p>
          <a:endParaRPr lang="en-US"/>
        </a:p>
      </dgm:t>
    </dgm:pt>
    <dgm:pt modelId="{294333BF-755F-4286-BBCF-AFEDC317EAB8}" type="sibTrans" cxnId="{DAF27D9A-38F4-4120-A324-5B49F59C2433}">
      <dgm:prSet/>
      <dgm:spPr/>
      <dgm:t>
        <a:bodyPr/>
        <a:lstStyle/>
        <a:p>
          <a:endParaRPr lang="en-US"/>
        </a:p>
      </dgm:t>
    </dgm:pt>
    <dgm:pt modelId="{2810C315-10D8-45AC-BC71-287D05A55A45}" type="pres">
      <dgm:prSet presAssocID="{48DE6C7B-A3DC-4BC8-B9B3-7F94724FDC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4F500A-97DE-4A6C-B8CD-4E2366E723EF}" type="pres">
      <dgm:prSet presAssocID="{1C4B08B9-89C4-4409-9BEB-D3807B85B405}" presName="hierRoot1" presStyleCnt="0"/>
      <dgm:spPr/>
    </dgm:pt>
    <dgm:pt modelId="{98EFD3D4-C1FC-4A1B-BF66-BFD7006A9E9D}" type="pres">
      <dgm:prSet presAssocID="{1C4B08B9-89C4-4409-9BEB-D3807B85B405}" presName="composite" presStyleCnt="0"/>
      <dgm:spPr/>
    </dgm:pt>
    <dgm:pt modelId="{BA15BCE1-B5AA-4EEC-B545-0ABB55759B07}" type="pres">
      <dgm:prSet presAssocID="{1C4B08B9-89C4-4409-9BEB-D3807B85B405}" presName="background" presStyleLbl="node0" presStyleIdx="0" presStyleCnt="3"/>
      <dgm:spPr/>
    </dgm:pt>
    <dgm:pt modelId="{411B9D74-ADCB-4F45-8472-98CEAFC91644}" type="pres">
      <dgm:prSet presAssocID="{1C4B08B9-89C4-4409-9BEB-D3807B85B405}" presName="text" presStyleLbl="fgAcc0" presStyleIdx="0" presStyleCnt="3">
        <dgm:presLayoutVars>
          <dgm:chPref val="3"/>
        </dgm:presLayoutVars>
      </dgm:prSet>
      <dgm:spPr/>
    </dgm:pt>
    <dgm:pt modelId="{F8310372-1EBB-478B-827D-AC0F9CD14C15}" type="pres">
      <dgm:prSet presAssocID="{1C4B08B9-89C4-4409-9BEB-D3807B85B405}" presName="hierChild2" presStyleCnt="0"/>
      <dgm:spPr/>
    </dgm:pt>
    <dgm:pt modelId="{297DE0C8-53F9-4203-A297-AE91B2A37577}" type="pres">
      <dgm:prSet presAssocID="{0B2ABCFD-2208-433F-A3EF-A5E2CE9F40BA}" presName="hierRoot1" presStyleCnt="0"/>
      <dgm:spPr/>
    </dgm:pt>
    <dgm:pt modelId="{EACFEB53-57C4-4A11-91F6-BAD110FB74A0}" type="pres">
      <dgm:prSet presAssocID="{0B2ABCFD-2208-433F-A3EF-A5E2CE9F40BA}" presName="composite" presStyleCnt="0"/>
      <dgm:spPr/>
    </dgm:pt>
    <dgm:pt modelId="{244AE7E7-18CA-4265-8076-44DEF7441369}" type="pres">
      <dgm:prSet presAssocID="{0B2ABCFD-2208-433F-A3EF-A5E2CE9F40BA}" presName="background" presStyleLbl="node0" presStyleIdx="1" presStyleCnt="3"/>
      <dgm:spPr/>
    </dgm:pt>
    <dgm:pt modelId="{95827286-0E97-42BE-96CF-E674537A3D77}" type="pres">
      <dgm:prSet presAssocID="{0B2ABCFD-2208-433F-A3EF-A5E2CE9F40BA}" presName="text" presStyleLbl="fgAcc0" presStyleIdx="1" presStyleCnt="3">
        <dgm:presLayoutVars>
          <dgm:chPref val="3"/>
        </dgm:presLayoutVars>
      </dgm:prSet>
      <dgm:spPr/>
    </dgm:pt>
    <dgm:pt modelId="{98CBE1B5-E118-4A07-80F8-3A359C957236}" type="pres">
      <dgm:prSet presAssocID="{0B2ABCFD-2208-433F-A3EF-A5E2CE9F40BA}" presName="hierChild2" presStyleCnt="0"/>
      <dgm:spPr/>
    </dgm:pt>
    <dgm:pt modelId="{629A6110-C48C-40D0-8256-797BFD6BE947}" type="pres">
      <dgm:prSet presAssocID="{7EC80BB7-717D-496C-BD60-496EB92A37D6}" presName="hierRoot1" presStyleCnt="0"/>
      <dgm:spPr/>
    </dgm:pt>
    <dgm:pt modelId="{E6862D42-D791-4035-B1AA-D51E5B17DAFA}" type="pres">
      <dgm:prSet presAssocID="{7EC80BB7-717D-496C-BD60-496EB92A37D6}" presName="composite" presStyleCnt="0"/>
      <dgm:spPr/>
    </dgm:pt>
    <dgm:pt modelId="{2CC4F16E-7609-4A4E-9267-688CF19F766B}" type="pres">
      <dgm:prSet presAssocID="{7EC80BB7-717D-496C-BD60-496EB92A37D6}" presName="background" presStyleLbl="node0" presStyleIdx="2" presStyleCnt="3"/>
      <dgm:spPr/>
    </dgm:pt>
    <dgm:pt modelId="{4BEDD462-4FC5-4531-B080-50B20B9AB8C5}" type="pres">
      <dgm:prSet presAssocID="{7EC80BB7-717D-496C-BD60-496EB92A37D6}" presName="text" presStyleLbl="fgAcc0" presStyleIdx="2" presStyleCnt="3">
        <dgm:presLayoutVars>
          <dgm:chPref val="3"/>
        </dgm:presLayoutVars>
      </dgm:prSet>
      <dgm:spPr/>
    </dgm:pt>
    <dgm:pt modelId="{3ED7BFD4-1966-43D0-9DB4-848D331C08CA}" type="pres">
      <dgm:prSet presAssocID="{7EC80BB7-717D-496C-BD60-496EB92A37D6}" presName="hierChild2" presStyleCnt="0"/>
      <dgm:spPr/>
    </dgm:pt>
  </dgm:ptLst>
  <dgm:cxnLst>
    <dgm:cxn modelId="{E5DD2C14-7AE2-4B50-8BEB-8C72D1C45CBE}" type="presOf" srcId="{1C4B08B9-89C4-4409-9BEB-D3807B85B405}" destId="{411B9D74-ADCB-4F45-8472-98CEAFC91644}" srcOrd="0" destOrd="0" presId="urn:microsoft.com/office/officeart/2005/8/layout/hierarchy1"/>
    <dgm:cxn modelId="{1121B193-D1E9-49B3-85A9-9B8D0506B483}" srcId="{48DE6C7B-A3DC-4BC8-B9B3-7F94724FDC8E}" destId="{0B2ABCFD-2208-433F-A3EF-A5E2CE9F40BA}" srcOrd="1" destOrd="0" parTransId="{986F5B08-84D0-49C9-861C-EE5816C73786}" sibTransId="{9FBBEDA0-DC98-4164-9C26-03E58C0F7680}"/>
    <dgm:cxn modelId="{F4CEE394-4F3B-499B-9FC4-E2AF5B372894}" type="presOf" srcId="{48DE6C7B-A3DC-4BC8-B9B3-7F94724FDC8E}" destId="{2810C315-10D8-45AC-BC71-287D05A55A45}" srcOrd="0" destOrd="0" presId="urn:microsoft.com/office/officeart/2005/8/layout/hierarchy1"/>
    <dgm:cxn modelId="{DAF27D9A-38F4-4120-A324-5B49F59C2433}" srcId="{48DE6C7B-A3DC-4BC8-B9B3-7F94724FDC8E}" destId="{7EC80BB7-717D-496C-BD60-496EB92A37D6}" srcOrd="2" destOrd="0" parTransId="{73AC8EA9-DD19-4533-AF4E-FD12637F942C}" sibTransId="{294333BF-755F-4286-BBCF-AFEDC317EAB8}"/>
    <dgm:cxn modelId="{364922C7-E7C1-474A-AA54-10A4C9FF61B5}" type="presOf" srcId="{7EC80BB7-717D-496C-BD60-496EB92A37D6}" destId="{4BEDD462-4FC5-4531-B080-50B20B9AB8C5}" srcOrd="0" destOrd="0" presId="urn:microsoft.com/office/officeart/2005/8/layout/hierarchy1"/>
    <dgm:cxn modelId="{D7B50FC8-1871-4BF9-80E8-AE9A9424718F}" type="presOf" srcId="{0B2ABCFD-2208-433F-A3EF-A5E2CE9F40BA}" destId="{95827286-0E97-42BE-96CF-E674537A3D77}" srcOrd="0" destOrd="0" presId="urn:microsoft.com/office/officeart/2005/8/layout/hierarchy1"/>
    <dgm:cxn modelId="{8E9BC9EE-987C-4276-8EA2-6160F5EE4DF3}" srcId="{48DE6C7B-A3DC-4BC8-B9B3-7F94724FDC8E}" destId="{1C4B08B9-89C4-4409-9BEB-D3807B85B405}" srcOrd="0" destOrd="0" parTransId="{193AEF88-48F1-47AC-8E5A-1131EAB729A7}" sibTransId="{59F426D7-ABCA-49B4-8CF7-FDA2BADDF133}"/>
    <dgm:cxn modelId="{BBCC3F40-AA97-4E8D-AD43-551BE478A85B}" type="presParOf" srcId="{2810C315-10D8-45AC-BC71-287D05A55A45}" destId="{214F500A-97DE-4A6C-B8CD-4E2366E723EF}" srcOrd="0" destOrd="0" presId="urn:microsoft.com/office/officeart/2005/8/layout/hierarchy1"/>
    <dgm:cxn modelId="{5171EED0-9D95-4E14-8620-A4AB6E97D8F2}" type="presParOf" srcId="{214F500A-97DE-4A6C-B8CD-4E2366E723EF}" destId="{98EFD3D4-C1FC-4A1B-BF66-BFD7006A9E9D}" srcOrd="0" destOrd="0" presId="urn:microsoft.com/office/officeart/2005/8/layout/hierarchy1"/>
    <dgm:cxn modelId="{DEBCA208-5150-4C4A-9C66-AF1E620ECBF5}" type="presParOf" srcId="{98EFD3D4-C1FC-4A1B-BF66-BFD7006A9E9D}" destId="{BA15BCE1-B5AA-4EEC-B545-0ABB55759B07}" srcOrd="0" destOrd="0" presId="urn:microsoft.com/office/officeart/2005/8/layout/hierarchy1"/>
    <dgm:cxn modelId="{CC2A5DE9-75EF-4EB7-850D-BCB46C8160B7}" type="presParOf" srcId="{98EFD3D4-C1FC-4A1B-BF66-BFD7006A9E9D}" destId="{411B9D74-ADCB-4F45-8472-98CEAFC91644}" srcOrd="1" destOrd="0" presId="urn:microsoft.com/office/officeart/2005/8/layout/hierarchy1"/>
    <dgm:cxn modelId="{51CE0EBE-1217-4649-BC79-79C6681095AC}" type="presParOf" srcId="{214F500A-97DE-4A6C-B8CD-4E2366E723EF}" destId="{F8310372-1EBB-478B-827D-AC0F9CD14C15}" srcOrd="1" destOrd="0" presId="urn:microsoft.com/office/officeart/2005/8/layout/hierarchy1"/>
    <dgm:cxn modelId="{B6F292C4-4731-4051-B6B3-0147FAA6EFE0}" type="presParOf" srcId="{2810C315-10D8-45AC-BC71-287D05A55A45}" destId="{297DE0C8-53F9-4203-A297-AE91B2A37577}" srcOrd="1" destOrd="0" presId="urn:microsoft.com/office/officeart/2005/8/layout/hierarchy1"/>
    <dgm:cxn modelId="{713EB301-1F40-421D-AE8D-FC4FE6CC53D8}" type="presParOf" srcId="{297DE0C8-53F9-4203-A297-AE91B2A37577}" destId="{EACFEB53-57C4-4A11-91F6-BAD110FB74A0}" srcOrd="0" destOrd="0" presId="urn:microsoft.com/office/officeart/2005/8/layout/hierarchy1"/>
    <dgm:cxn modelId="{933B0101-D60A-45BF-B4BB-6097FD5185A2}" type="presParOf" srcId="{EACFEB53-57C4-4A11-91F6-BAD110FB74A0}" destId="{244AE7E7-18CA-4265-8076-44DEF7441369}" srcOrd="0" destOrd="0" presId="urn:microsoft.com/office/officeart/2005/8/layout/hierarchy1"/>
    <dgm:cxn modelId="{CAEA7983-D2E2-409F-A431-E5267F1B08C6}" type="presParOf" srcId="{EACFEB53-57C4-4A11-91F6-BAD110FB74A0}" destId="{95827286-0E97-42BE-96CF-E674537A3D77}" srcOrd="1" destOrd="0" presId="urn:microsoft.com/office/officeart/2005/8/layout/hierarchy1"/>
    <dgm:cxn modelId="{5707D7FD-8A79-4BD7-99A3-48FC2312B5D7}" type="presParOf" srcId="{297DE0C8-53F9-4203-A297-AE91B2A37577}" destId="{98CBE1B5-E118-4A07-80F8-3A359C957236}" srcOrd="1" destOrd="0" presId="urn:microsoft.com/office/officeart/2005/8/layout/hierarchy1"/>
    <dgm:cxn modelId="{03D5A70A-58B3-4CEB-B7BC-93E8B9D7A0DD}" type="presParOf" srcId="{2810C315-10D8-45AC-BC71-287D05A55A45}" destId="{629A6110-C48C-40D0-8256-797BFD6BE947}" srcOrd="2" destOrd="0" presId="urn:microsoft.com/office/officeart/2005/8/layout/hierarchy1"/>
    <dgm:cxn modelId="{900403E8-4069-4273-B0CC-9E0F0723CFDC}" type="presParOf" srcId="{629A6110-C48C-40D0-8256-797BFD6BE947}" destId="{E6862D42-D791-4035-B1AA-D51E5B17DAFA}" srcOrd="0" destOrd="0" presId="urn:microsoft.com/office/officeart/2005/8/layout/hierarchy1"/>
    <dgm:cxn modelId="{32A58888-643A-4A8A-8EE7-DA1A600C1E28}" type="presParOf" srcId="{E6862D42-D791-4035-B1AA-D51E5B17DAFA}" destId="{2CC4F16E-7609-4A4E-9267-688CF19F766B}" srcOrd="0" destOrd="0" presId="urn:microsoft.com/office/officeart/2005/8/layout/hierarchy1"/>
    <dgm:cxn modelId="{EC181EE0-82B2-4F05-9021-50FD326D4475}" type="presParOf" srcId="{E6862D42-D791-4035-B1AA-D51E5B17DAFA}" destId="{4BEDD462-4FC5-4531-B080-50B20B9AB8C5}" srcOrd="1" destOrd="0" presId="urn:microsoft.com/office/officeart/2005/8/layout/hierarchy1"/>
    <dgm:cxn modelId="{DAF54B32-1CCD-44CA-8150-39B24A89A8A8}" type="presParOf" srcId="{629A6110-C48C-40D0-8256-797BFD6BE947}" destId="{3ED7BFD4-1966-43D0-9DB4-848D331C08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131307-7A67-46C3-847D-7E0E896CD8FD}" type="doc">
      <dgm:prSet loTypeId="urn:microsoft.com/office/officeart/2005/8/layout/cycle3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8E0BC721-BF74-41AA-B3F4-47594A8F45C4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 Light"/>
              <a:cs typeface="Calibri Light"/>
            </a:rPr>
            <a:t>Transfer Of Data To PP/DS</a:t>
          </a:r>
        </a:p>
      </dgm:t>
    </dgm:pt>
    <dgm:pt modelId="{26E27BFA-13E6-447B-B097-4F93B90F9E62}" type="parTrans" cxnId="{7B743EDB-3838-4C9B-BE4A-63D0D2D648C6}">
      <dgm:prSet/>
      <dgm:spPr/>
      <dgm:t>
        <a:bodyPr/>
        <a:lstStyle/>
        <a:p>
          <a:endParaRPr lang="en-US"/>
        </a:p>
      </dgm:t>
    </dgm:pt>
    <dgm:pt modelId="{7AF2E3B4-773D-4A3B-8FE2-857EF3F715E0}" type="sibTrans" cxnId="{7B743EDB-3838-4C9B-BE4A-63D0D2D648C6}">
      <dgm:prSet/>
      <dgm:spPr/>
      <dgm:t>
        <a:bodyPr/>
        <a:lstStyle/>
        <a:p>
          <a:endParaRPr lang="en-US"/>
        </a:p>
      </dgm:t>
    </dgm:pt>
    <dgm:pt modelId="{DB3A42CF-8056-454A-8B39-3F87D4C26B9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Automatic Production Planning</a:t>
          </a:r>
          <a:endParaRPr lang="en-US"/>
        </a:p>
      </dgm:t>
    </dgm:pt>
    <dgm:pt modelId="{44C9AD99-0485-4027-8F3B-BA2ED5297F0F}" type="parTrans" cxnId="{0220C541-285D-4795-BD68-EAE9D2326650}">
      <dgm:prSet/>
      <dgm:spPr/>
      <dgm:t>
        <a:bodyPr/>
        <a:lstStyle/>
        <a:p>
          <a:endParaRPr lang="en-US"/>
        </a:p>
      </dgm:t>
    </dgm:pt>
    <dgm:pt modelId="{E891E332-56F9-4AA0-834D-58B546467BBE}" type="sibTrans" cxnId="{0220C541-285D-4795-BD68-EAE9D2326650}">
      <dgm:prSet/>
      <dgm:spPr/>
      <dgm:t>
        <a:bodyPr/>
        <a:lstStyle/>
        <a:p>
          <a:endParaRPr lang="en-US"/>
        </a:p>
      </dgm:t>
    </dgm:pt>
    <dgm:pt modelId="{01A56B11-FA56-4F73-8EE3-28233322E6C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Inventory Planning </a:t>
          </a:r>
          <a:endParaRPr lang="en-US"/>
        </a:p>
      </dgm:t>
    </dgm:pt>
    <dgm:pt modelId="{253788E2-9D33-4E9F-A006-024B1398557D}" type="parTrans" cxnId="{7C121D22-D47C-4095-A880-BAF642654D87}">
      <dgm:prSet/>
      <dgm:spPr/>
      <dgm:t>
        <a:bodyPr/>
        <a:lstStyle/>
        <a:p>
          <a:endParaRPr lang="en-US"/>
        </a:p>
      </dgm:t>
    </dgm:pt>
    <dgm:pt modelId="{76BA9B19-24E9-4415-A421-2BC42CCF40AA}" type="sibTrans" cxnId="{7C121D22-D47C-4095-A880-BAF642654D87}">
      <dgm:prSet/>
      <dgm:spPr/>
      <dgm:t>
        <a:bodyPr/>
        <a:lstStyle/>
        <a:p>
          <a:endParaRPr lang="en-US"/>
        </a:p>
      </dgm:t>
    </dgm:pt>
    <dgm:pt modelId="{D9858E18-DD24-422F-BA75-8686A6FF87C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Production Execution</a:t>
          </a:r>
          <a:endParaRPr lang="en-US"/>
        </a:p>
      </dgm:t>
    </dgm:pt>
    <dgm:pt modelId="{054B38CE-D592-4A93-8770-13C0A2850A0E}" type="parTrans" cxnId="{41C08580-BBF3-4A78-9B01-564394DE58A7}">
      <dgm:prSet/>
      <dgm:spPr/>
      <dgm:t>
        <a:bodyPr/>
        <a:lstStyle/>
        <a:p>
          <a:endParaRPr lang="en-US"/>
        </a:p>
      </dgm:t>
    </dgm:pt>
    <dgm:pt modelId="{2156C9C8-8B03-483D-BCAE-E340CDEB39BB}" type="sibTrans" cxnId="{41C08580-BBF3-4A78-9B01-564394DE58A7}">
      <dgm:prSet/>
      <dgm:spPr/>
      <dgm:t>
        <a:bodyPr/>
        <a:lstStyle/>
        <a:p>
          <a:endParaRPr lang="en-US"/>
        </a:p>
      </dgm:t>
    </dgm:pt>
    <dgm:pt modelId="{642BB59F-7445-495F-9EA9-3BA4974D0D01}" type="pres">
      <dgm:prSet presAssocID="{0D131307-7A67-46C3-847D-7E0E896CD8FD}" presName="Name0" presStyleCnt="0">
        <dgm:presLayoutVars>
          <dgm:dir/>
          <dgm:resizeHandles val="exact"/>
        </dgm:presLayoutVars>
      </dgm:prSet>
      <dgm:spPr/>
    </dgm:pt>
    <dgm:pt modelId="{2C3C9AA6-2C4F-4BB2-A19D-E73F8B9ED9CC}" type="pres">
      <dgm:prSet presAssocID="{0D131307-7A67-46C3-847D-7E0E896CD8FD}" presName="cycle" presStyleCnt="0"/>
      <dgm:spPr/>
    </dgm:pt>
    <dgm:pt modelId="{5C38FB0F-DCBF-4C0E-A645-0A0C595079BF}" type="pres">
      <dgm:prSet presAssocID="{8E0BC721-BF74-41AA-B3F4-47594A8F45C4}" presName="nodeFirstNode" presStyleLbl="node1" presStyleIdx="0" presStyleCnt="4">
        <dgm:presLayoutVars>
          <dgm:bulletEnabled val="1"/>
        </dgm:presLayoutVars>
      </dgm:prSet>
      <dgm:spPr/>
    </dgm:pt>
    <dgm:pt modelId="{A4B1FFE1-C446-49A0-9CB8-D6813374B845}" type="pres">
      <dgm:prSet presAssocID="{7AF2E3B4-773D-4A3B-8FE2-857EF3F715E0}" presName="sibTransFirstNode" presStyleLbl="bgShp" presStyleIdx="0" presStyleCnt="1"/>
      <dgm:spPr/>
    </dgm:pt>
    <dgm:pt modelId="{58DDC97E-C6D0-4635-B1BA-3DDEE269AABA}" type="pres">
      <dgm:prSet presAssocID="{DB3A42CF-8056-454A-8B39-3F87D4C26B9D}" presName="nodeFollowingNodes" presStyleLbl="node1" presStyleIdx="1" presStyleCnt="4">
        <dgm:presLayoutVars>
          <dgm:bulletEnabled val="1"/>
        </dgm:presLayoutVars>
      </dgm:prSet>
      <dgm:spPr/>
    </dgm:pt>
    <dgm:pt modelId="{6DAE364B-B87A-4A7B-A6EC-BAF5B176CB16}" type="pres">
      <dgm:prSet presAssocID="{01A56B11-FA56-4F73-8EE3-28233322E6CA}" presName="nodeFollowingNodes" presStyleLbl="node1" presStyleIdx="2" presStyleCnt="4">
        <dgm:presLayoutVars>
          <dgm:bulletEnabled val="1"/>
        </dgm:presLayoutVars>
      </dgm:prSet>
      <dgm:spPr/>
    </dgm:pt>
    <dgm:pt modelId="{1CB8363E-29D9-4BD7-914D-8D2C4168495D}" type="pres">
      <dgm:prSet presAssocID="{D9858E18-DD24-422F-BA75-8686A6FF87CD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7C121D22-D47C-4095-A880-BAF642654D87}" srcId="{0D131307-7A67-46C3-847D-7E0E896CD8FD}" destId="{01A56B11-FA56-4F73-8EE3-28233322E6CA}" srcOrd="2" destOrd="0" parTransId="{253788E2-9D33-4E9F-A006-024B1398557D}" sibTransId="{76BA9B19-24E9-4415-A421-2BC42CCF40AA}"/>
    <dgm:cxn modelId="{21F1C324-4801-4667-9EFB-A155125624C5}" type="presOf" srcId="{01A56B11-FA56-4F73-8EE3-28233322E6CA}" destId="{6DAE364B-B87A-4A7B-A6EC-BAF5B176CB16}" srcOrd="0" destOrd="0" presId="urn:microsoft.com/office/officeart/2005/8/layout/cycle3"/>
    <dgm:cxn modelId="{0220C541-285D-4795-BD68-EAE9D2326650}" srcId="{0D131307-7A67-46C3-847D-7E0E896CD8FD}" destId="{DB3A42CF-8056-454A-8B39-3F87D4C26B9D}" srcOrd="1" destOrd="0" parTransId="{44C9AD99-0485-4027-8F3B-BA2ED5297F0F}" sibTransId="{E891E332-56F9-4AA0-834D-58B546467BBE}"/>
    <dgm:cxn modelId="{D1C6C960-43AF-4FA3-B975-4FA56089C797}" type="presOf" srcId="{DB3A42CF-8056-454A-8B39-3F87D4C26B9D}" destId="{58DDC97E-C6D0-4635-B1BA-3DDEE269AABA}" srcOrd="0" destOrd="0" presId="urn:microsoft.com/office/officeart/2005/8/layout/cycle3"/>
    <dgm:cxn modelId="{41C08580-BBF3-4A78-9B01-564394DE58A7}" srcId="{0D131307-7A67-46C3-847D-7E0E896CD8FD}" destId="{D9858E18-DD24-422F-BA75-8686A6FF87CD}" srcOrd="3" destOrd="0" parTransId="{054B38CE-D592-4A93-8770-13C0A2850A0E}" sibTransId="{2156C9C8-8B03-483D-BCAE-E340CDEB39BB}"/>
    <dgm:cxn modelId="{C2F84CD0-FF6E-4093-8750-26639BDCA8F6}" type="presOf" srcId="{0D131307-7A67-46C3-847D-7E0E896CD8FD}" destId="{642BB59F-7445-495F-9EA9-3BA4974D0D01}" srcOrd="0" destOrd="0" presId="urn:microsoft.com/office/officeart/2005/8/layout/cycle3"/>
    <dgm:cxn modelId="{7B743EDB-3838-4C9B-BE4A-63D0D2D648C6}" srcId="{0D131307-7A67-46C3-847D-7E0E896CD8FD}" destId="{8E0BC721-BF74-41AA-B3F4-47594A8F45C4}" srcOrd="0" destOrd="0" parTransId="{26E27BFA-13E6-447B-B097-4F93B90F9E62}" sibTransId="{7AF2E3B4-773D-4A3B-8FE2-857EF3F715E0}"/>
    <dgm:cxn modelId="{DD332AEB-3E1D-4F17-B153-63D037FFF95A}" type="presOf" srcId="{8E0BC721-BF74-41AA-B3F4-47594A8F45C4}" destId="{5C38FB0F-DCBF-4C0E-A645-0A0C595079BF}" srcOrd="0" destOrd="0" presId="urn:microsoft.com/office/officeart/2005/8/layout/cycle3"/>
    <dgm:cxn modelId="{C58539F6-5F1C-4B79-A525-A32536F8D0AA}" type="presOf" srcId="{7AF2E3B4-773D-4A3B-8FE2-857EF3F715E0}" destId="{A4B1FFE1-C446-49A0-9CB8-D6813374B845}" srcOrd="0" destOrd="0" presId="urn:microsoft.com/office/officeart/2005/8/layout/cycle3"/>
    <dgm:cxn modelId="{9AD278FA-3E80-4095-B7C6-94D50FF9E8C2}" type="presOf" srcId="{D9858E18-DD24-422F-BA75-8686A6FF87CD}" destId="{1CB8363E-29D9-4BD7-914D-8D2C4168495D}" srcOrd="0" destOrd="0" presId="urn:microsoft.com/office/officeart/2005/8/layout/cycle3"/>
    <dgm:cxn modelId="{28CDD4BC-F586-4CAA-A782-ED31C09A7A04}" type="presParOf" srcId="{642BB59F-7445-495F-9EA9-3BA4974D0D01}" destId="{2C3C9AA6-2C4F-4BB2-A19D-E73F8B9ED9CC}" srcOrd="0" destOrd="0" presId="urn:microsoft.com/office/officeart/2005/8/layout/cycle3"/>
    <dgm:cxn modelId="{111AFD11-76B0-41E6-9A2A-6CB41F4B5944}" type="presParOf" srcId="{2C3C9AA6-2C4F-4BB2-A19D-E73F8B9ED9CC}" destId="{5C38FB0F-DCBF-4C0E-A645-0A0C595079BF}" srcOrd="0" destOrd="0" presId="urn:microsoft.com/office/officeart/2005/8/layout/cycle3"/>
    <dgm:cxn modelId="{03D3653B-9891-4454-B4C9-15BD1AEF5549}" type="presParOf" srcId="{2C3C9AA6-2C4F-4BB2-A19D-E73F8B9ED9CC}" destId="{A4B1FFE1-C446-49A0-9CB8-D6813374B845}" srcOrd="1" destOrd="0" presId="urn:microsoft.com/office/officeart/2005/8/layout/cycle3"/>
    <dgm:cxn modelId="{3503E85E-EE9F-40DE-8B7D-27540762AA62}" type="presParOf" srcId="{2C3C9AA6-2C4F-4BB2-A19D-E73F8B9ED9CC}" destId="{58DDC97E-C6D0-4635-B1BA-3DDEE269AABA}" srcOrd="2" destOrd="0" presId="urn:microsoft.com/office/officeart/2005/8/layout/cycle3"/>
    <dgm:cxn modelId="{5F1F6AEE-7C1D-4CCA-9AF9-AB4DFFA611E4}" type="presParOf" srcId="{2C3C9AA6-2C4F-4BB2-A19D-E73F8B9ED9CC}" destId="{6DAE364B-B87A-4A7B-A6EC-BAF5B176CB16}" srcOrd="3" destOrd="0" presId="urn:microsoft.com/office/officeart/2005/8/layout/cycle3"/>
    <dgm:cxn modelId="{A6B5BA23-5E19-4743-9C29-AD164DF6A67E}" type="presParOf" srcId="{2C3C9AA6-2C4F-4BB2-A19D-E73F8B9ED9CC}" destId="{1CB8363E-29D9-4BD7-914D-8D2C4168495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B4E9A-5C17-45CD-870E-1BB3DB7C06BD}">
      <dsp:nvSpPr>
        <dsp:cNvPr id="0" name=""/>
        <dsp:cNvSpPr/>
      </dsp:nvSpPr>
      <dsp:spPr>
        <a:xfrm>
          <a:off x="0" y="60038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Supply Chain Planning</a:t>
          </a:r>
        </a:p>
      </dsp:txBody>
      <dsp:txXfrm>
        <a:off x="23271" y="83309"/>
        <a:ext cx="4786261" cy="430159"/>
      </dsp:txXfrm>
    </dsp:sp>
    <dsp:sp modelId="{5B878FDF-9F31-4265-9A06-379236AF1A2E}">
      <dsp:nvSpPr>
        <dsp:cNvPr id="0" name=""/>
        <dsp:cNvSpPr/>
      </dsp:nvSpPr>
      <dsp:spPr>
        <a:xfrm>
          <a:off x="0" y="571300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Make agile, market-driven plans with supply chain visibility, collaboration, and intelligence.</a:t>
          </a:r>
        </a:p>
      </dsp:txBody>
      <dsp:txXfrm>
        <a:off x="23271" y="594571"/>
        <a:ext cx="4786261" cy="430159"/>
      </dsp:txXfrm>
    </dsp:sp>
    <dsp:sp modelId="{51151058-AB25-4D53-B49A-9EB6FEF4252B}">
      <dsp:nvSpPr>
        <dsp:cNvPr id="0" name=""/>
        <dsp:cNvSpPr/>
      </dsp:nvSpPr>
      <dsp:spPr>
        <a:xfrm>
          <a:off x="0" y="1082562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Collaborative supply chain network</a:t>
          </a:r>
        </a:p>
      </dsp:txBody>
      <dsp:txXfrm>
        <a:off x="23271" y="1105833"/>
        <a:ext cx="4786261" cy="430159"/>
      </dsp:txXfrm>
    </dsp:sp>
    <dsp:sp modelId="{F8D9BA7B-5574-4039-AF2E-21D06D50FF77}">
      <dsp:nvSpPr>
        <dsp:cNvPr id="0" name=""/>
        <dsp:cNvSpPr/>
      </dsp:nvSpPr>
      <dsp:spPr>
        <a:xfrm>
          <a:off x="0" y="1593824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Integrated business planning</a:t>
          </a:r>
        </a:p>
      </dsp:txBody>
      <dsp:txXfrm>
        <a:off x="23271" y="1617095"/>
        <a:ext cx="4786261" cy="430159"/>
      </dsp:txXfrm>
    </dsp:sp>
    <dsp:sp modelId="{3276DF87-65C1-4D0B-8F55-DA04703786E7}">
      <dsp:nvSpPr>
        <dsp:cNvPr id="0" name=""/>
        <dsp:cNvSpPr/>
      </dsp:nvSpPr>
      <dsp:spPr>
        <a:xfrm>
          <a:off x="0" y="2105086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Inventory optimization</a:t>
          </a:r>
        </a:p>
      </dsp:txBody>
      <dsp:txXfrm>
        <a:off x="23271" y="2128357"/>
        <a:ext cx="4786261" cy="430159"/>
      </dsp:txXfrm>
    </dsp:sp>
    <dsp:sp modelId="{43A6B307-3D54-4018-B54C-1404E713577D}">
      <dsp:nvSpPr>
        <dsp:cNvPr id="0" name=""/>
        <dsp:cNvSpPr/>
      </dsp:nvSpPr>
      <dsp:spPr>
        <a:xfrm>
          <a:off x="0" y="2616348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Procurement and supplier management</a:t>
          </a:r>
        </a:p>
      </dsp:txBody>
      <dsp:txXfrm>
        <a:off x="23271" y="2639619"/>
        <a:ext cx="4786261" cy="430159"/>
      </dsp:txXfrm>
    </dsp:sp>
    <dsp:sp modelId="{82C939B4-F506-422C-9C51-893E1936F6CE}">
      <dsp:nvSpPr>
        <dsp:cNvPr id="0" name=""/>
        <dsp:cNvSpPr/>
      </dsp:nvSpPr>
      <dsp:spPr>
        <a:xfrm>
          <a:off x="0" y="3127610"/>
          <a:ext cx="4832803" cy="47670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Predictive analytics, AI, and machine learning</a:t>
          </a:r>
        </a:p>
      </dsp:txBody>
      <dsp:txXfrm>
        <a:off x="23271" y="3150881"/>
        <a:ext cx="4786261" cy="430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4203F-9D1B-4C98-9C86-5EA65B78686B}">
      <dsp:nvSpPr>
        <dsp:cNvPr id="0" name=""/>
        <dsp:cNvSpPr/>
      </dsp:nvSpPr>
      <dsp:spPr>
        <a:xfrm>
          <a:off x="754058" y="330229"/>
          <a:ext cx="4547424" cy="4547424"/>
        </a:xfrm>
        <a:prstGeom prst="pie">
          <a:avLst>
            <a:gd name="adj1" fmla="val 16200000"/>
            <a:gd name="adj2" fmla="val 1928571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SAP Planning Processes</a:t>
          </a:r>
        </a:p>
      </dsp:txBody>
      <dsp:txXfrm>
        <a:off x="3143080" y="752490"/>
        <a:ext cx="1082720" cy="866176"/>
      </dsp:txXfrm>
    </dsp:sp>
    <dsp:sp modelId="{6FF370D0-4768-453E-A66B-FC494170C68D}">
      <dsp:nvSpPr>
        <dsp:cNvPr id="0" name=""/>
        <dsp:cNvSpPr/>
      </dsp:nvSpPr>
      <dsp:spPr>
        <a:xfrm>
          <a:off x="812525" y="403313"/>
          <a:ext cx="4547424" cy="4547424"/>
        </a:xfrm>
        <a:prstGeom prst="pie">
          <a:avLst>
            <a:gd name="adj1" fmla="val 19285716"/>
            <a:gd name="adj2" fmla="val 77142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and Operations Planning </a:t>
          </a:r>
          <a:endParaRPr lang="en-US" sz="1200" kern="1200"/>
        </a:p>
      </dsp:txBody>
      <dsp:txXfrm>
        <a:off x="3900984" y="2051754"/>
        <a:ext cx="1245127" cy="757904"/>
      </dsp:txXfrm>
    </dsp:sp>
    <dsp:sp modelId="{01032F41-8912-422A-AD18-373097185EE3}">
      <dsp:nvSpPr>
        <dsp:cNvPr id="0" name=""/>
        <dsp:cNvSpPr/>
      </dsp:nvSpPr>
      <dsp:spPr>
        <a:xfrm>
          <a:off x="791412" y="495344"/>
          <a:ext cx="4547424" cy="4547424"/>
        </a:xfrm>
        <a:prstGeom prst="pie">
          <a:avLst>
            <a:gd name="adj1" fmla="val 771428"/>
            <a:gd name="adj2" fmla="val 385714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Demand Planning </a:t>
          </a:r>
          <a:endParaRPr lang="en-US" sz="1200" kern="1200"/>
        </a:p>
      </dsp:txBody>
      <dsp:txXfrm>
        <a:off x="3711508" y="3188610"/>
        <a:ext cx="1082720" cy="839108"/>
      </dsp:txXfrm>
    </dsp:sp>
    <dsp:sp modelId="{CF9812CD-AEC6-4DFD-8405-796AF89D1723}">
      <dsp:nvSpPr>
        <dsp:cNvPr id="0" name=""/>
        <dsp:cNvSpPr/>
      </dsp:nvSpPr>
      <dsp:spPr>
        <a:xfrm>
          <a:off x="706960" y="535946"/>
          <a:ext cx="4547424" cy="4547424"/>
        </a:xfrm>
        <a:prstGeom prst="pie">
          <a:avLst>
            <a:gd name="adj1" fmla="val 3857226"/>
            <a:gd name="adj2" fmla="val 694285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Inventory Optimization </a:t>
          </a:r>
          <a:endParaRPr lang="en-US" sz="1200" kern="1200"/>
        </a:p>
      </dsp:txBody>
      <dsp:txXfrm>
        <a:off x="2452846" y="4108922"/>
        <a:ext cx="1055652" cy="757904"/>
      </dsp:txXfrm>
    </dsp:sp>
    <dsp:sp modelId="{D2045A6E-D7B6-4E8F-B827-64B25C958A06}">
      <dsp:nvSpPr>
        <dsp:cNvPr id="0" name=""/>
        <dsp:cNvSpPr/>
      </dsp:nvSpPr>
      <dsp:spPr>
        <a:xfrm>
          <a:off x="622508" y="495344"/>
          <a:ext cx="4547424" cy="4547424"/>
        </a:xfrm>
        <a:prstGeom prst="pie">
          <a:avLst>
            <a:gd name="adj1" fmla="val 6942858"/>
            <a:gd name="adj2" fmla="val 10028574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Demand-Driven Replenishment </a:t>
          </a:r>
          <a:endParaRPr lang="en-US" sz="1200" kern="1200"/>
        </a:p>
      </dsp:txBody>
      <dsp:txXfrm>
        <a:off x="1167116" y="3188610"/>
        <a:ext cx="1082720" cy="839108"/>
      </dsp:txXfrm>
    </dsp:sp>
    <dsp:sp modelId="{B9D89AF7-7772-4B09-B03A-B75559CE1821}">
      <dsp:nvSpPr>
        <dsp:cNvPr id="0" name=""/>
        <dsp:cNvSpPr/>
      </dsp:nvSpPr>
      <dsp:spPr>
        <a:xfrm>
          <a:off x="601395" y="403313"/>
          <a:ext cx="4547424" cy="4547424"/>
        </a:xfrm>
        <a:prstGeom prst="pie">
          <a:avLst>
            <a:gd name="adj1" fmla="val 10028574"/>
            <a:gd name="adj2" fmla="val 13114284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Response and Supply Planning </a:t>
          </a:r>
          <a:endParaRPr lang="en-US" sz="1200" kern="1200"/>
        </a:p>
      </dsp:txBody>
      <dsp:txXfrm>
        <a:off x="815232" y="2051754"/>
        <a:ext cx="1245127" cy="757904"/>
      </dsp:txXfrm>
    </dsp:sp>
    <dsp:sp modelId="{8504C0A0-D5F3-4C24-8802-AAF33BC4DD62}">
      <dsp:nvSpPr>
        <dsp:cNvPr id="0" name=""/>
        <dsp:cNvSpPr/>
      </dsp:nvSpPr>
      <dsp:spPr>
        <a:xfrm>
          <a:off x="659862" y="330229"/>
          <a:ext cx="4547424" cy="4547424"/>
        </a:xfrm>
        <a:prstGeom prst="pie">
          <a:avLst>
            <a:gd name="adj1" fmla="val 13114284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 Light" panose="020F0302020204030204"/>
            </a:rPr>
            <a:t>Supply Network Planning</a:t>
          </a:r>
        </a:p>
      </dsp:txBody>
      <dsp:txXfrm>
        <a:off x="1735544" y="752490"/>
        <a:ext cx="1082720" cy="866176"/>
      </dsp:txXfrm>
    </dsp:sp>
    <dsp:sp modelId="{9D3A842E-8C1B-428A-9281-D193DDA1F8A4}">
      <dsp:nvSpPr>
        <dsp:cNvPr id="0" name=""/>
        <dsp:cNvSpPr/>
      </dsp:nvSpPr>
      <dsp:spPr>
        <a:xfrm>
          <a:off x="472324" y="48722"/>
          <a:ext cx="5110438" cy="5110438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7D074-06ED-409B-8724-797DA908B1C3}">
      <dsp:nvSpPr>
        <dsp:cNvPr id="0" name=""/>
        <dsp:cNvSpPr/>
      </dsp:nvSpPr>
      <dsp:spPr>
        <a:xfrm>
          <a:off x="531159" y="122129"/>
          <a:ext cx="5110438" cy="5110438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E9A90-D9BA-4F84-AC7B-95EB43412931}">
      <dsp:nvSpPr>
        <dsp:cNvPr id="0" name=""/>
        <dsp:cNvSpPr/>
      </dsp:nvSpPr>
      <dsp:spPr>
        <a:xfrm>
          <a:off x="509971" y="213947"/>
          <a:ext cx="5110438" cy="5110438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5C45E-7FF1-4031-9A0F-67007B3717E8}">
      <dsp:nvSpPr>
        <dsp:cNvPr id="0" name=""/>
        <dsp:cNvSpPr/>
      </dsp:nvSpPr>
      <dsp:spPr>
        <a:xfrm>
          <a:off x="425453" y="254320"/>
          <a:ext cx="5110438" cy="5110438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8CC33-6FC9-4B10-AEC2-AAF1C0D88993}">
      <dsp:nvSpPr>
        <dsp:cNvPr id="0" name=""/>
        <dsp:cNvSpPr/>
      </dsp:nvSpPr>
      <dsp:spPr>
        <a:xfrm>
          <a:off x="340934" y="213947"/>
          <a:ext cx="5110438" cy="5110438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22EE-7B7B-4AF4-AD1D-A64BA620B5FC}">
      <dsp:nvSpPr>
        <dsp:cNvPr id="0" name=""/>
        <dsp:cNvSpPr/>
      </dsp:nvSpPr>
      <dsp:spPr>
        <a:xfrm>
          <a:off x="319747" y="122129"/>
          <a:ext cx="5110438" cy="5110438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871DF-3005-4CCB-A5D1-9850F11D1827}">
      <dsp:nvSpPr>
        <dsp:cNvPr id="0" name=""/>
        <dsp:cNvSpPr/>
      </dsp:nvSpPr>
      <dsp:spPr>
        <a:xfrm>
          <a:off x="378581" y="48722"/>
          <a:ext cx="5110438" cy="5110438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275D-5612-4D2B-9FD2-690DCA308C7C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B84A-30D4-41AC-999B-3808FB80F78E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D4E2-4DE5-4D99-9F9F-7EB7935DE033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Supply planning process</a:t>
          </a:r>
        </a:p>
      </dsp:txBody>
      <dsp:txXfrm>
        <a:off x="83276" y="2969961"/>
        <a:ext cx="3206250" cy="720000"/>
      </dsp:txXfrm>
    </dsp:sp>
    <dsp:sp modelId="{A334AE0F-2803-40CD-A5E9-07256C3B01B5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236CF-B7A0-4B43-9675-86B03131203B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19311-D9B4-49B7-84CB-DAAE77CBE22A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Use to analyze the lead time and resources </a:t>
          </a:r>
        </a:p>
      </dsp:txBody>
      <dsp:txXfrm>
        <a:off x="3850620" y="2969961"/>
        <a:ext cx="3206250" cy="720000"/>
      </dsp:txXfrm>
    </dsp:sp>
    <dsp:sp modelId="{915B362F-AC50-4B80-A3BF-ACFE7D9D90DD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3EBA5-9524-43E9-903A-6CD9D79770C4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FC48-CA2F-48F6-B6E5-D5FD55DC6243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To determine what, when and where to make/buy</a:t>
          </a:r>
        </a:p>
      </dsp:txBody>
      <dsp:txXfrm>
        <a:off x="7617963" y="2969961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28EC-A115-4061-879F-0EFB39316AC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95BB8-CD3A-4C25-A0A9-C9B67A249BC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MRP and capacity planning are strictly seperated</a:t>
          </a:r>
        </a:p>
      </dsp:txBody>
      <dsp:txXfrm>
        <a:off x="696297" y="538547"/>
        <a:ext cx="4171627" cy="2590157"/>
      </dsp:txXfrm>
    </dsp:sp>
    <dsp:sp modelId="{EC7AE16B-B73D-4736-AE1C-3FB813FE466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7A350-5843-480D-BD9B-581571B18E5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primarily the tool of choice for planning critical products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5BCE1-B5AA-4EEC-B545-0ABB55759B0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9D74-ADCB-4F45-8472-98CEAFC9164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Aim of right quantity in the right place at the right time .</a:t>
          </a:r>
        </a:p>
      </dsp:txBody>
      <dsp:txXfrm>
        <a:off x="378614" y="886531"/>
        <a:ext cx="2810360" cy="1744948"/>
      </dsp:txXfrm>
    </dsp:sp>
    <dsp:sp modelId="{244AE7E7-18CA-4265-8076-44DEF744136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27286-0E97-42BE-96CF-E674537A3D7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Enables to  plans accurate to the hour, not just to the day.</a:t>
          </a:r>
        </a:p>
      </dsp:txBody>
      <dsp:txXfrm>
        <a:off x="3946203" y="886531"/>
        <a:ext cx="2810360" cy="1744948"/>
      </dsp:txXfrm>
    </dsp:sp>
    <dsp:sp modelId="{2CC4F16E-7609-4A4E-9267-688CF19F766B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DD462-4FC5-4531-B080-50B20B9AB8C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Algorithms</a:t>
          </a:r>
          <a:r>
            <a:rPr lang="en-US" sz="2700" kern="1200"/>
            <a:t> are </a:t>
          </a:r>
          <a:r>
            <a:rPr lang="en-US" sz="2700" kern="1200">
              <a:latin typeface="Calibri Light" panose="020F0302020204030204"/>
            </a:rPr>
            <a:t>available</a:t>
          </a:r>
          <a:r>
            <a:rPr lang="en-US" sz="2700" kern="1200"/>
            <a:t> to plan both material and </a:t>
          </a:r>
          <a:r>
            <a:rPr lang="en-US" sz="2700" kern="1200">
              <a:latin typeface="Calibri Light" panose="020F0302020204030204"/>
            </a:rPr>
            <a:t>capacity</a:t>
          </a:r>
          <a:r>
            <a:rPr lang="en-US" sz="2700" kern="1200"/>
            <a:t>.</a:t>
          </a:r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1FFE1-C446-49A0-9CB8-D6813374B845}">
      <dsp:nvSpPr>
        <dsp:cNvPr id="0" name=""/>
        <dsp:cNvSpPr/>
      </dsp:nvSpPr>
      <dsp:spPr>
        <a:xfrm>
          <a:off x="3190471" y="-114731"/>
          <a:ext cx="4134656" cy="4134656"/>
        </a:xfrm>
        <a:prstGeom prst="circularArrow">
          <a:avLst>
            <a:gd name="adj1" fmla="val 4668"/>
            <a:gd name="adj2" fmla="val 272909"/>
            <a:gd name="adj3" fmla="val 12817716"/>
            <a:gd name="adj4" fmla="val 18040218"/>
            <a:gd name="adj5" fmla="val 484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8FB0F-DCBF-4C0E-A645-0A0C595079BF}">
      <dsp:nvSpPr>
        <dsp:cNvPr id="0" name=""/>
        <dsp:cNvSpPr/>
      </dsp:nvSpPr>
      <dsp:spPr>
        <a:xfrm>
          <a:off x="3876600" y="453"/>
          <a:ext cx="2762398" cy="1381199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latin typeface="Calibri Light"/>
              <a:cs typeface="Calibri Light"/>
            </a:rPr>
            <a:t>Transfer Of Data To PP/DS</a:t>
          </a:r>
        </a:p>
      </dsp:txBody>
      <dsp:txXfrm>
        <a:off x="3944025" y="67878"/>
        <a:ext cx="2627548" cy="1246349"/>
      </dsp:txXfrm>
    </dsp:sp>
    <dsp:sp modelId="{58DDC97E-C6D0-4635-B1BA-3DDEE269AABA}">
      <dsp:nvSpPr>
        <dsp:cNvPr id="0" name=""/>
        <dsp:cNvSpPr/>
      </dsp:nvSpPr>
      <dsp:spPr>
        <a:xfrm>
          <a:off x="5361216" y="1485069"/>
          <a:ext cx="2762398" cy="1381199"/>
        </a:xfrm>
        <a:prstGeom prst="roundRect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Automatic Production Planning</a:t>
          </a:r>
          <a:endParaRPr lang="en-US" sz="2500" kern="1200"/>
        </a:p>
      </dsp:txBody>
      <dsp:txXfrm>
        <a:off x="5428641" y="1552494"/>
        <a:ext cx="2627548" cy="1246349"/>
      </dsp:txXfrm>
    </dsp:sp>
    <dsp:sp modelId="{6DAE364B-B87A-4A7B-A6EC-BAF5B176CB16}">
      <dsp:nvSpPr>
        <dsp:cNvPr id="0" name=""/>
        <dsp:cNvSpPr/>
      </dsp:nvSpPr>
      <dsp:spPr>
        <a:xfrm>
          <a:off x="3876600" y="2969685"/>
          <a:ext cx="2762398" cy="1381199"/>
        </a:xfrm>
        <a:prstGeom prst="roundRect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Inventory Planning </a:t>
          </a:r>
          <a:endParaRPr lang="en-US" sz="2500" kern="1200"/>
        </a:p>
      </dsp:txBody>
      <dsp:txXfrm>
        <a:off x="3944025" y="3037110"/>
        <a:ext cx="2627548" cy="1246349"/>
      </dsp:txXfrm>
    </dsp:sp>
    <dsp:sp modelId="{1CB8363E-29D9-4BD7-914D-8D2C4168495D}">
      <dsp:nvSpPr>
        <dsp:cNvPr id="0" name=""/>
        <dsp:cNvSpPr/>
      </dsp:nvSpPr>
      <dsp:spPr>
        <a:xfrm>
          <a:off x="2391984" y="1485069"/>
          <a:ext cx="2762398" cy="1381199"/>
        </a:xfrm>
        <a:prstGeom prst="round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Production Execution</a:t>
          </a:r>
          <a:endParaRPr lang="en-US" sz="2500" kern="1200"/>
        </a:p>
      </dsp:txBody>
      <dsp:txXfrm>
        <a:off x="2459409" y="1552494"/>
        <a:ext cx="2627548" cy="124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7F50-FD79-C343-9A72-42B083346A6D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F3D2-13AA-1147-AF6F-5C80F067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20/01/17/cloud-vs-on-premises-with-sap-s-4-han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F3D2-13AA-1147-AF6F-5C80F067E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hlinkClick r:id="rId3"/>
              </a:rPr>
              <a:t>https://blogs.sap.com/2020/01/17/cloud-vs-on-premises-with-sap-s-4-hana/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b="1"/>
              <a:t>SAP S/4HANA</a:t>
            </a:r>
            <a:r>
              <a:rPr lang="en-US"/>
              <a:t> is SAP's ERP for large enterprises. 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Simplicity of the Data Model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Powered by HANA (in-memory columnar database)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Visualization through Fiori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F3D2-13AA-1147-AF6F-5C80F067E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F3D2-13AA-1147-AF6F-5C80F067E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F3D2-13AA-1147-AF6F-5C80F067E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F3D2-13AA-1147-AF6F-5C80F067E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A6CA-9147-4044-A65D-E2E9F3FB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1573-4813-604D-AF22-98D28A927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7FFC-0DBF-DC4D-96C4-532E127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9701-FBDD-4D46-9A8B-630FF303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0672-5D96-174D-8C37-A9DBAC3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9C3-6DBD-974E-BF96-AC1D87A8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E2A7-99F0-714F-B37C-10684ABF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19AB-1F67-9943-8D18-B3AEF98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7BF2-6549-4B42-8FB9-AB3B9AC7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F87C-864C-D64F-B1E6-21B0B44D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E1F8-A803-1942-B6C6-4F29C076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AFAC-0EBB-2848-AC28-AB339FBD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DD09-F071-3348-81AB-87A143C2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065F-C3CC-A948-8B25-BE4E0F90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C671-308D-974D-8A7B-D9F2007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23CB-30AB-A046-8B6A-E412EE2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66E-EB6A-E54B-8906-CB19245B0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4894-C3AE-6343-9271-7AD2481E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C2DE-1F3D-2649-8844-FF80FD4F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F35B-9C3A-3F4C-B699-1B6F843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B216-2B52-2849-A0F4-5C41A2D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707B-A598-8749-B9F2-8C36B597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0661-402D-4D4A-ADDF-8A4EDE6E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CD2EA-4C2B-D84B-96D0-2074FE62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5537E-261B-CD46-9BA9-5B28D1E30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A72CC-DFF9-8745-8350-F04523E1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D4D15-FCB3-A64C-9B98-EB3C9DDE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749FB-4E5B-514E-BCC1-3C2C9588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A56F2-669F-A640-9AF7-C14E0203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595-309E-CD40-AEFB-4265D2AC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78EC4-96EF-5C4C-AE24-1FCB6F93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894EC-35C6-2B4B-8BA9-B96D5592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9259-4AF2-A24A-A958-046E513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7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FB0A-6771-C645-B19F-7D9C030C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A4067-60CB-0641-921A-D2C06FD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3E80-0EB5-104C-A1DE-1CBAC4DD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4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841-A141-344A-8242-6396AADD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D684-BB44-1346-ACA4-79758D1F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D452-F275-A049-A5B2-EF16C397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4CBE-5DA1-6741-A7AC-DCF1F0D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AAAD-9D71-7E46-A1E2-4C385474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33172-FA73-954B-B807-9E740747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16DB-4DB2-CE40-8E1D-E8910E21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2836E-EBFE-0743-BF4C-1C118E18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81285-8712-CF48-97B4-79C9AA39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E52-5176-8543-AA9A-53F70E45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1F806-644B-FA4B-B40F-0927D6FF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FBE39-34B4-5E40-834B-2F3DBF2E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5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404-2A20-734E-8230-7CCD513F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39025-362E-B64A-A95D-2EF8F4917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E17B-D3E0-DC42-AE9F-423C96B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A59C-CF2B-7A43-908A-2035D5E3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9171-52B3-8046-8B56-77AC8B5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2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DFF77-1BD6-A04A-8FAF-78517191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DA3E-17D7-4F4F-A34F-1017B8FA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26EC-202D-9F44-B526-D9615489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8E32-5ACC-F349-A102-2DDCC37E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E97A-05AC-C845-AAA0-EC79959D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9B37D-F1C2-1D4A-9700-F77B50DB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CEB5-B280-4E48-BECB-97DC60B3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C3BE-1AF5-7B41-941B-B39560EF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8F2A-A28A-5F44-A150-D970CF37DAB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070E-36E2-C646-AB78-54AA0D55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C6B1-802C-334B-9B8A-8FF089C0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55E-16C0-3147-A9C3-91E1D9F3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D0F7249-61E6-4BCE-97C6-6122D0C0C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34" b="1"/>
          <a:stretch/>
        </p:blipFill>
        <p:spPr>
          <a:xfrm>
            <a:off x="-184709" y="-184718"/>
            <a:ext cx="1219198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1438B6C-7C7F-5B48-9F67-227BE719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CC38EE-0714-5841-A25A-3FDAB4F92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D69E7-4967-4CAC-A4D0-500B7C7FF9CC}"/>
              </a:ext>
            </a:extLst>
          </p:cNvPr>
          <p:cNvSpPr txBox="1"/>
          <p:nvPr/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WHAT PP/DS</a:t>
            </a:r>
            <a:endParaRPr lang="en-US" sz="4400" b="1" kern="1200">
              <a:latin typeface="+mj-lt"/>
              <a:ea typeface="+mj-ea"/>
              <a:cs typeface="Calibri Light"/>
            </a:endParaRP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E726C867-5F1C-42AA-BE18-9B240D45B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07470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9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FBF64-19A6-4136-BDC8-67DE30367C3E}"/>
              </a:ext>
            </a:extLst>
          </p:cNvPr>
          <p:cNvSpPr txBox="1"/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latin typeface="+mj-lt"/>
                <a:ea typeface="+mj-ea"/>
                <a:cs typeface="+mj-cs"/>
              </a:rPr>
              <a:t>WHY PP/DS</a:t>
            </a:r>
            <a:endParaRPr lang="en-US" sz="4800" b="1" kern="1200">
              <a:latin typeface="+mj-lt"/>
              <a:ea typeface="+mj-ea"/>
              <a:cs typeface="Calibri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F551E3E3-7D59-4F70-AFDF-46378DC6A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46619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20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5D75-1FF9-491B-B24D-4640978C530E}"/>
              </a:ext>
            </a:extLst>
          </p:cNvPr>
          <p:cNvSpPr txBox="1"/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latin typeface="+mj-lt"/>
                <a:ea typeface="+mj-ea"/>
                <a:cs typeface="+mj-cs"/>
              </a:rPr>
              <a:t>HOW PP/DS</a:t>
            </a:r>
            <a:endParaRPr lang="en-US" sz="4800" b="1" kern="1200">
              <a:latin typeface="+mj-lt"/>
              <a:ea typeface="+mj-ea"/>
              <a:cs typeface="Calibri Light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B3C01166-67FA-49B4-BB6C-FE2853C80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04513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44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Arrow: Right 1109">
            <a:extLst>
              <a:ext uri="{FF2B5EF4-FFF2-40B4-BE49-F238E27FC236}">
                <a16:creationId xmlns:a16="http://schemas.microsoft.com/office/drawing/2014/main" id="{B57A19D2-2290-4128-B35E-5F936A755FC7}"/>
              </a:ext>
            </a:extLst>
          </p:cNvPr>
          <p:cNvSpPr/>
          <p:nvPr/>
        </p:nvSpPr>
        <p:spPr>
          <a:xfrm>
            <a:off x="2604978" y="1570319"/>
            <a:ext cx="1997362" cy="1085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cs typeface="Calibri"/>
              </a:rPr>
              <a:t>Mastrer Data</a:t>
            </a:r>
            <a:endParaRPr lang="en-US"/>
          </a:p>
        </p:txBody>
      </p:sp>
      <p:sp>
        <p:nvSpPr>
          <p:cNvPr id="1111" name="Arrow: Left 1110">
            <a:extLst>
              <a:ext uri="{FF2B5EF4-FFF2-40B4-BE49-F238E27FC236}">
                <a16:creationId xmlns:a16="http://schemas.microsoft.com/office/drawing/2014/main" id="{98C94D1A-D732-435D-B406-A60EB90BF6EC}"/>
              </a:ext>
            </a:extLst>
          </p:cNvPr>
          <p:cNvSpPr/>
          <p:nvPr/>
        </p:nvSpPr>
        <p:spPr>
          <a:xfrm>
            <a:off x="7446852" y="1574649"/>
            <a:ext cx="2089725" cy="10275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cs typeface="Calibri"/>
              </a:rPr>
              <a:t>PP/DS Setting</a:t>
            </a:r>
            <a:endParaRPr lang="en-US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4D6D2607-56B4-4456-A24E-2B6980733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463897"/>
              </p:ext>
            </p:extLst>
          </p:nvPr>
        </p:nvGraphicFramePr>
        <p:xfrm>
          <a:off x="780473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50" name="Title 1449">
            <a:extLst>
              <a:ext uri="{FF2B5EF4-FFF2-40B4-BE49-F238E27FC236}">
                <a16:creationId xmlns:a16="http://schemas.microsoft.com/office/drawing/2014/main" id="{0E222DBF-A8A6-43CA-885A-5D9406EE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Planning process Using PP/DS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4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3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08B4D-A811-464E-829E-0AE20BF1DE94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2"/>
                </a:solidFill>
                <a:latin typeface="Calibri"/>
                <a:ea typeface="+mj-ea"/>
                <a:cs typeface="Calibri"/>
              </a:rPr>
              <a:t>Response and </a:t>
            </a:r>
            <a:r>
              <a:rPr lang="en-US" sz="4400" b="1">
                <a:solidFill>
                  <a:schemeClr val="bg2"/>
                </a:solidFill>
                <a:latin typeface="Calibri"/>
                <a:ea typeface="+mj-ea"/>
                <a:cs typeface="Calibri"/>
              </a:rPr>
              <a:t>Supply</a:t>
            </a:r>
            <a:r>
              <a:rPr lang="en-US" sz="4400" b="1" kern="1200">
                <a:solidFill>
                  <a:schemeClr val="bg2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b="1">
                <a:solidFill>
                  <a:schemeClr val="bg2"/>
                </a:solidFill>
                <a:latin typeface="Calibri"/>
                <a:ea typeface="+mj-ea"/>
                <a:cs typeface="Calibri"/>
              </a:rPr>
              <a:t>Planning</a:t>
            </a:r>
            <a:endParaRPr lang="en-US" sz="4400" b="1" kern="1200">
              <a:solidFill>
                <a:schemeClr val="bg2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21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D32B15-06C5-4443-9C15-43E062467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" t="8907" r="-84" b="9312"/>
          <a:stretch/>
        </p:blipFill>
        <p:spPr>
          <a:xfrm>
            <a:off x="820271" y="462718"/>
            <a:ext cx="10619427" cy="543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5A63C-F959-436C-BC43-AF4DE6960CB9}"/>
              </a:ext>
            </a:extLst>
          </p:cNvPr>
          <p:cNvSpPr txBox="1"/>
          <p:nvPr/>
        </p:nvSpPr>
        <p:spPr>
          <a:xfrm>
            <a:off x="821331" y="460690"/>
            <a:ext cx="6652084" cy="7078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PLANNING HORIZONS</a:t>
            </a:r>
          </a:p>
        </p:txBody>
      </p:sp>
    </p:spTree>
    <p:extLst>
      <p:ext uri="{BB962C8B-B14F-4D97-AF65-F5344CB8AC3E}">
        <p14:creationId xmlns:p14="http://schemas.microsoft.com/office/powerpoint/2010/main" val="205113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3EC0FA-47A9-468E-ACE4-38D25B55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9"/>
            <a:ext cx="10905066" cy="4525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3E63CB-B062-40E6-8AA2-E0CB55249A91}"/>
              </a:ext>
            </a:extLst>
          </p:cNvPr>
          <p:cNvSpPr txBox="1"/>
          <p:nvPr/>
        </p:nvSpPr>
        <p:spPr>
          <a:xfrm>
            <a:off x="268736" y="228018"/>
            <a:ext cx="9397611" cy="7078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OPERATIONAL AND RESPONSE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DD131-63DE-4C98-A8C8-F12CDE6C42BE}"/>
              </a:ext>
            </a:extLst>
          </p:cNvPr>
          <p:cNvSpPr txBox="1"/>
          <p:nvPr/>
        </p:nvSpPr>
        <p:spPr>
          <a:xfrm>
            <a:off x="3933315" y="1653133"/>
            <a:ext cx="10330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cs typeface="Calibri"/>
              </a:rPr>
              <a:t>Demand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46E8F-B63F-4800-AA1C-31CFE14CD51C}"/>
              </a:ext>
            </a:extLst>
          </p:cNvPr>
          <p:cNvSpPr txBox="1"/>
          <p:nvPr/>
        </p:nvSpPr>
        <p:spPr>
          <a:xfrm>
            <a:off x="4451009" y="4800018"/>
            <a:ext cx="10330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cs typeface="Calibri"/>
              </a:rPr>
              <a:t>Supply 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65EBD0-B01F-4161-AB48-3A8B97CD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90" y="1941536"/>
            <a:ext cx="2466145" cy="29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5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17637B-54D9-41B9-8750-1B3C6C135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9" t="18548" r="10201" b="11290"/>
          <a:stretch/>
        </p:blipFill>
        <p:spPr>
          <a:xfrm>
            <a:off x="606562" y="643467"/>
            <a:ext cx="10521676" cy="5822076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A4835C-F29B-41D1-B822-76501595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80"/>
            <a:ext cx="10905066" cy="471643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5602C-4597-4F39-9E27-1FAC7CFD69B0}"/>
              </a:ext>
            </a:extLst>
          </p:cNvPr>
          <p:cNvSpPr txBox="1"/>
          <p:nvPr/>
        </p:nvSpPr>
        <p:spPr>
          <a:xfrm>
            <a:off x="641011" y="187301"/>
            <a:ext cx="9374345" cy="7078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OPERATIONAL AND RESPONSE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CDD4E-0C1C-4D5C-91C4-330FCD844FD3}"/>
              </a:ext>
            </a:extLst>
          </p:cNvPr>
          <p:cNvSpPr txBox="1"/>
          <p:nvPr/>
        </p:nvSpPr>
        <p:spPr>
          <a:xfrm>
            <a:off x="3697356" y="1588051"/>
            <a:ext cx="1241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cs typeface="Calibri"/>
              </a:rPr>
              <a:t>DEMAND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EAF4A-E4E3-413C-91B5-0C70B7206646}"/>
              </a:ext>
            </a:extLst>
          </p:cNvPr>
          <p:cNvSpPr txBox="1"/>
          <p:nvPr/>
        </p:nvSpPr>
        <p:spPr>
          <a:xfrm>
            <a:off x="4690580" y="47237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SUPPLY</a:t>
            </a:r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A61588-D47B-4B90-8002-7954DA22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04" y="1939385"/>
            <a:ext cx="2351157" cy="27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23857-B1BC-4252-B5B9-93CC6B07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652" y="2023110"/>
            <a:ext cx="3006652" cy="2846070"/>
          </a:xfrm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b="1">
              <a:solidFill>
                <a:schemeClr val="accent1">
                  <a:lumMod val="50000"/>
                </a:schemeClr>
              </a:solidFill>
              <a:latin typeface="Calibri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465E53-14D6-47F1-80E0-FE5F60DF9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791" r="-286" b="5198"/>
          <a:stretch/>
        </p:blipFill>
        <p:spPr>
          <a:xfrm>
            <a:off x="545238" y="466639"/>
            <a:ext cx="7601130" cy="604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7C7-F114-4761-88AE-02ED8678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399E2D1-61DB-4D7B-AB8B-ADF92221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4" y="-85405"/>
            <a:ext cx="2038237" cy="10389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00AF-5D2B-48C0-9BF0-37B9003F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041" y="2785718"/>
            <a:ext cx="6170593" cy="32679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endParaRPr lang="en-US" sz="1800" b="1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1800" b="1">
                <a:ea typeface="+mn-lt"/>
                <a:cs typeface="+mn-lt"/>
              </a:rPr>
              <a:t>S</a:t>
            </a:r>
            <a:r>
              <a:rPr lang="en-US" sz="2000" b="1">
                <a:ea typeface="+mn-lt"/>
                <a:cs typeface="+mn-lt"/>
              </a:rPr>
              <a:t>AP</a:t>
            </a:r>
            <a:r>
              <a:rPr lang="en-US" sz="2000">
                <a:ea typeface="+mn-lt"/>
                <a:cs typeface="+mn-lt"/>
              </a:rPr>
              <a:t> is the ERP (Enterprise Resource Planning) system that aims to integrate all the different modules in the company.</a:t>
            </a:r>
            <a:endParaRPr lang="en-US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SAP stands for Systems, Applications, and Products in Data Processing 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Significant company growth is driven by the SAP HANA in-memory platform that makes lightning-fast data analytics a reality. 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Strategic acquisitions coupled with continued innovation make SAP a leader in cloud computing and e-commerce business networks.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sz="1800">
              <a:cs typeface="Calibri" panose="020F0502020204030204"/>
            </a:endParaRP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EF99A3-01C7-44F7-A501-A3936AAA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" y="1108452"/>
            <a:ext cx="4525993" cy="3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4" name="Oval 6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EA650-B1F4-467A-8A58-1007A33AA46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Demand Driven Material Requirement Planning</a:t>
            </a:r>
          </a:p>
        </p:txBody>
      </p:sp>
    </p:spTree>
    <p:extLst>
      <p:ext uri="{BB962C8B-B14F-4D97-AF65-F5344CB8AC3E}">
        <p14:creationId xmlns:p14="http://schemas.microsoft.com/office/powerpoint/2010/main" val="329819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DD979-056F-4F9B-9EAF-50E33E5C764F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Plan and manage supply chains efficiently based on customer demand.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End to End Methodology for Planning.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Material Shortage Quantity.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cs typeface="Calibri"/>
              </a:rPr>
              <a:t>Not only Quantity but Timeline considerations.</a:t>
            </a:r>
          </a:p>
          <a:p>
            <a:pPr marL="4572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33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23D6B3-89B8-463C-B95D-CE895418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Components Of DDMRP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1C2CF7B-4F13-4C05-BED5-2E5902B3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0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9CD22-3555-4A54-B8D2-7A42FFC38A2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Buffer Zones</a:t>
            </a:r>
          </a:p>
        </p:txBody>
      </p:sp>
      <p:pic>
        <p:nvPicPr>
          <p:cNvPr id="3" name="Picture 3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E3CB9047-F3A9-4E47-BECD-4C009FF85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7"/>
          <a:stretch/>
        </p:blipFill>
        <p:spPr>
          <a:xfrm>
            <a:off x="3125247" y="1675227"/>
            <a:ext cx="59415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3418175-A814-48EE-AF9E-F71E8F584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32" y="4598"/>
            <a:ext cx="994827" cy="1525402"/>
          </a:xfrm>
          <a:prstGeom prst="rect">
            <a:avLst/>
          </a:prstGeom>
        </p:spPr>
      </p:pic>
      <p:sp>
        <p:nvSpPr>
          <p:cNvPr id="22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A25FBC2-ACE0-48CF-A094-D2021334E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466" y="63080"/>
            <a:ext cx="1452721" cy="2227506"/>
          </a:xfrm>
          <a:prstGeom prst="rect">
            <a:avLst/>
          </a:prstGeom>
        </p:spPr>
      </p:pic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EF8A70E-E786-4131-AF25-1F037F5E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4" y="2918162"/>
            <a:ext cx="2009163" cy="3080718"/>
          </a:xfrm>
          <a:prstGeom prst="rect">
            <a:avLst/>
          </a:prstGeom>
        </p:spPr>
      </p:pic>
      <p:pic>
        <p:nvPicPr>
          <p:cNvPr id="10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A2F45AB-82E9-4398-B02C-CA6D45718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07" y="708409"/>
            <a:ext cx="1308416" cy="2006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816584-2EB7-4123-AAAF-859230AA1E06}"/>
              </a:ext>
            </a:extLst>
          </p:cNvPr>
          <p:cNvSpPr txBox="1"/>
          <p:nvPr/>
        </p:nvSpPr>
        <p:spPr>
          <a:xfrm>
            <a:off x="5477182" y="2711858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CUSTOMER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789DD-604A-44C0-AE8E-03BF1494F514}"/>
              </a:ext>
            </a:extLst>
          </p:cNvPr>
          <p:cNvSpPr txBox="1"/>
          <p:nvPr/>
        </p:nvSpPr>
        <p:spPr>
          <a:xfrm>
            <a:off x="2355439" y="53647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LEAD TIME COMPRESSION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6AC450-CE8A-464E-9430-3DBF7FA09E0B}"/>
              </a:ext>
            </a:extLst>
          </p:cNvPr>
          <p:cNvSpPr txBox="1"/>
          <p:nvPr/>
        </p:nvSpPr>
        <p:spPr>
          <a:xfrm>
            <a:off x="9631311" y="224482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LOWER SUPPLY CHAIN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D97C6-08D9-479E-B549-C32930B1CD3D}"/>
              </a:ext>
            </a:extLst>
          </p:cNvPr>
          <p:cNvSpPr txBox="1"/>
          <p:nvPr/>
        </p:nvSpPr>
        <p:spPr>
          <a:xfrm>
            <a:off x="1273892" y="5059309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RIGHT SIZE INVENTORY</a:t>
            </a:r>
          </a:p>
        </p:txBody>
      </p:sp>
      <p:pic>
        <p:nvPicPr>
          <p:cNvPr id="3" name="Picture 3" descr="A picture containing room, food&#10;&#10;Description generated with very high confidence">
            <a:extLst>
              <a:ext uri="{FF2B5EF4-FFF2-40B4-BE49-F238E27FC236}">
                <a16:creationId xmlns:a16="http://schemas.microsoft.com/office/drawing/2014/main" id="{83BB4F10-194D-4C58-9AB1-C6427810F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370" y="3660971"/>
            <a:ext cx="2743200" cy="2002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11407-8520-4A7C-AE89-A626F1574987}"/>
              </a:ext>
            </a:extLst>
          </p:cNvPr>
          <p:cNvSpPr txBox="1"/>
          <p:nvPr/>
        </p:nvSpPr>
        <p:spPr>
          <a:xfrm>
            <a:off x="5475990" y="5362340"/>
            <a:ext cx="34437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C00000"/>
                </a:solidFill>
              </a:rPr>
              <a:t>WHY DDRM</a:t>
            </a:r>
            <a:endParaRPr lang="en-US" sz="4400" b="1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16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2B56-4B6A-4BA0-BBE3-C5642A24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05" y="1977844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Production Planning / Detailed Scheduling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6DE-BF2C-45EC-B672-11DBABBF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703" y="1473942"/>
            <a:ext cx="3331659" cy="51504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cs typeface="Calibri"/>
              </a:rPr>
              <a:t>Planning of resources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Alert monitor during material requirement planning run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Planning critical products  having long replenishment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Backlog Free Planning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Automatic Planning irrespective of change in the customer requirement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Planning MTS and MTO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Better co-ordination reduces lead-time, increases throughput, on-time delivery</a:t>
            </a:r>
            <a:endParaRPr lang="en-US"/>
          </a:p>
          <a:p>
            <a:endParaRPr lang="en-US" sz="2000">
              <a:cs typeface="Calibri"/>
            </a:endParaRPr>
          </a:p>
        </p:txBody>
      </p:sp>
      <p:pic>
        <p:nvPicPr>
          <p:cNvPr id="17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428782-354B-47F0-AB16-E5F92B1DB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4991" y="128047"/>
            <a:ext cx="1131694" cy="113169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737699-E8B0-43CF-BDDF-5CA10C78BA6D}"/>
              </a:ext>
            </a:extLst>
          </p:cNvPr>
          <p:cNvSpPr txBox="1"/>
          <p:nvPr/>
        </p:nvSpPr>
        <p:spPr>
          <a:xfrm>
            <a:off x="8664985" y="1475145"/>
            <a:ext cx="2694039" cy="2010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Only On Premise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No buffer stock consideration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No order-based scheduling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8256ED-807E-4CBC-8D66-13CF4F41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58" y="385916"/>
            <a:ext cx="948813" cy="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7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2B56-4B6A-4BA0-BBE3-C5642A24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4" y="2248231"/>
            <a:ext cx="2686741" cy="1652718"/>
          </a:xfrm>
        </p:spPr>
        <p:txBody>
          <a:bodyPr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Response &amp; Supply Planning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6DE-BF2C-45EC-B672-11DBABBF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0445" y="1990135"/>
            <a:ext cx="3036692" cy="4265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On Cloud 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Quick adaptation based on demand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Order based scheduling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Constrained and unconstrained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Integration with the entire supply chain increases sales, reduces cost and inventory level thus improving production</a:t>
            </a:r>
            <a:endParaRPr lang="en-US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7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428782-354B-47F0-AB16-E5F92B1DB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991" y="423015"/>
            <a:ext cx="1131694" cy="113169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737699-E8B0-43CF-BDDF-5CA10C78BA6D}"/>
              </a:ext>
            </a:extLst>
          </p:cNvPr>
          <p:cNvSpPr txBox="1"/>
          <p:nvPr/>
        </p:nvSpPr>
        <p:spPr>
          <a:xfrm>
            <a:off x="8787888" y="2065080"/>
            <a:ext cx="2694039" cy="28418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No buffer stock consideration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Entire supply chain is considered whereas the focus of the problem is in the production line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8256ED-807E-4CBC-8D66-13CF4F41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10" y="680884"/>
            <a:ext cx="948813" cy="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2B56-4B6A-4BA0-BBE3-C5642A24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02356"/>
            <a:ext cx="5560956" cy="15109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Demand-Driven Material Requirement Planning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6DE-BF2C-45EC-B672-11DBABBF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On cloud</a:t>
            </a:r>
            <a:endParaRPr lang="en-US" sz="2000">
              <a:cs typeface="Calibri"/>
            </a:endParaRPr>
          </a:p>
          <a:p>
            <a:r>
              <a:rPr lang="en-US" sz="2000"/>
              <a:t>Inventory Planning</a:t>
            </a:r>
          </a:p>
          <a:p>
            <a:r>
              <a:rPr lang="en-US" sz="2000"/>
              <a:t>Replenishment based on actual demand as well as forecasted demand</a:t>
            </a:r>
          </a:p>
          <a:p>
            <a:r>
              <a:rPr lang="en-US" sz="2000"/>
              <a:t>Efficient Planning of Buffer stock</a:t>
            </a:r>
          </a:p>
          <a:p>
            <a:r>
              <a:rPr lang="en-US" sz="2000"/>
              <a:t>Buffer Alerts</a:t>
            </a:r>
          </a:p>
          <a:p>
            <a:r>
              <a:rPr lang="en-US" sz="2000"/>
              <a:t>IBP already implemented in the company, hence no additional cost incurred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32" name="Freeform: Shape 3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428782-354B-47F0-AB16-E5F92B1DB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4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E55BA-D704-45A5-8B51-E0413A65F18D}"/>
              </a:ext>
            </a:extLst>
          </p:cNvPr>
          <p:cNvSpPr txBox="1"/>
          <p:nvPr/>
        </p:nvSpPr>
        <p:spPr>
          <a:xfrm>
            <a:off x="2327787" y="570270"/>
            <a:ext cx="810177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ea typeface="+mn-lt"/>
                <a:cs typeface="+mn-lt"/>
              </a:rPr>
              <a:t>Effects on the End to End Process </a:t>
            </a:r>
            <a:endParaRPr lang="en-US" sz="4400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C286E0-D953-4021-99CD-104142C5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65" y="1462243"/>
            <a:ext cx="9748683" cy="45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65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58CAC-82C9-4101-BCB0-2D5BB74A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33" y="-1053896"/>
            <a:ext cx="9118600" cy="3526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Conclusion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11D8-B91C-4D69-AFCA-2AF732446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14" y="1365250"/>
            <a:ext cx="10506076" cy="4327525"/>
          </a:xfrm>
        </p:spPr>
        <p:txBody>
          <a:bodyPr anchor="ctr">
            <a:normAutofit/>
          </a:bodyPr>
          <a:lstStyle/>
          <a:p>
            <a:pPr marL="457200" indent="-457200">
              <a:buChar char="•"/>
            </a:pPr>
            <a:r>
              <a:rPr lang="en-US" sz="2000">
                <a:cs typeface="Calibri"/>
              </a:rPr>
              <a:t>Considering, the main pain point of the company, DDMRP is the optimal solution for resolving the issue of insufficient capacity for production in the facilities.</a:t>
            </a:r>
          </a:p>
          <a:p>
            <a:pPr marL="457200" indent="-457200">
              <a:buChar char="•"/>
            </a:pPr>
            <a:endParaRPr lang="en-US" sz="2000">
              <a:cs typeface="Calibri"/>
            </a:endParaRPr>
          </a:p>
          <a:p>
            <a:pPr marL="457200" indent="-457200">
              <a:buChar char="•"/>
            </a:pPr>
            <a:r>
              <a:rPr lang="en-US" sz="2000">
                <a:cs typeface="Calibri"/>
              </a:rPr>
              <a:t>DDMRP uses</a:t>
            </a:r>
            <a:r>
              <a:rPr lang="en-US" sz="2000">
                <a:ea typeface="+mn-lt"/>
                <a:cs typeface="+mn-lt"/>
              </a:rPr>
              <a:t> strategic decoupling points to drive supply order generation and management throughout a supply chain. It enables companies to determine where product should be stocked and in what form.</a:t>
            </a:r>
          </a:p>
          <a:p>
            <a:pPr marL="457200" indent="-457200">
              <a:buChar char="•"/>
            </a:pPr>
            <a:endParaRPr lang="en-US" sz="2000">
              <a:cs typeface="Calibri"/>
            </a:endParaRPr>
          </a:p>
          <a:p>
            <a:pPr marL="457200" indent="-457200">
              <a:buChar char="•"/>
            </a:pPr>
            <a:r>
              <a:rPr lang="en-US" sz="2000">
                <a:ea typeface="+mn-lt"/>
                <a:cs typeface="+mn-lt"/>
              </a:rPr>
              <a:t>Regardless of other benefits of DDMRP, taking a company's supply chain from chaos to a controlled state will be of huge value to companies, both financially and otherwise.</a:t>
            </a:r>
          </a:p>
          <a:p>
            <a:pPr marL="457200" indent="-457200">
              <a:buChar char="•"/>
            </a:pPr>
            <a:r>
              <a:rPr lang="en-US" sz="2000">
                <a:cs typeface="Calibri" panose="020F0502020204030204"/>
              </a:rPr>
              <a:t>At the end we can conclude that using the combination of all the three solutions to have a much optimized and feasible solution for the case study.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0F77712-77B4-40C0-8B03-3E511EC3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" y="3495"/>
            <a:ext cx="1405634" cy="7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9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51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FA502-7F41-413F-9ACF-70509C82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642" y="284440"/>
            <a:ext cx="6500574" cy="1430491"/>
          </a:xfrm>
        </p:spPr>
        <p:txBody>
          <a:bodyPr>
            <a:normAutofit/>
          </a:bodyPr>
          <a:lstStyle/>
          <a:p>
            <a:r>
              <a:rPr lang="en-US" sz="3400">
                <a:cs typeface="Calibri Light"/>
              </a:rPr>
              <a:t>SAP- </a:t>
            </a:r>
            <a:r>
              <a:rPr lang="en-US" sz="3400">
                <a:ea typeface="+mj-lt"/>
                <a:cs typeface="+mj-lt"/>
              </a:rPr>
              <a:t> Digital Supply Chain Solutions</a:t>
            </a:r>
            <a:endParaRPr lang="en-US" sz="3400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1" name="Rectangle 5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9A6E79B1-EF64-4A69-B29E-E9B7A33D1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765552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" name="Picture 28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10EB677-1D7B-4E73-8712-B4C4B1E40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173" y="2150186"/>
            <a:ext cx="6510067" cy="3865968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BC51C78-90A5-44CD-B896-0ECF09348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750" y="-4094"/>
            <a:ext cx="3318293" cy="11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0627171-1BBE-4378-9E9A-DB8E528B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1" y="3230"/>
            <a:ext cx="5256263" cy="213413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4EA89F-8A31-48EF-945E-C4C3E8D4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4" y="2976109"/>
            <a:ext cx="5169999" cy="350249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153835-56E2-409E-BFE1-2F3CA838A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539" y="960819"/>
            <a:ext cx="5860109" cy="50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225A-701E-4F0D-BD9F-0939F047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/>
              <a:t>SAP IBP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80C01-5852-4ACA-AC31-68C47CB2CEA7}"/>
              </a:ext>
            </a:extLst>
          </p:cNvPr>
          <p:cNvSpPr txBox="1"/>
          <p:nvPr/>
        </p:nvSpPr>
        <p:spPr>
          <a:xfrm>
            <a:off x="191218" y="2156304"/>
            <a:ext cx="5378543" cy="3399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SAP Integrated Business Planning (SAP IBP) is a SAP HANA-based cloud solution to manage the strategic, tactical, and operational objectives of the company—all in an integrated environment.</a:t>
            </a:r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4F319E-EE88-4534-B3D2-DB9D2ECA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514" y="-5967"/>
            <a:ext cx="3104997" cy="142827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060C286-B125-4DDE-8F5B-373E34A8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08" y="1525721"/>
            <a:ext cx="5446964" cy="545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8FD6E-724A-452F-8BF1-9C4E0ACD2CAE}"/>
              </a:ext>
            </a:extLst>
          </p:cNvPr>
          <p:cNvSpPr txBox="1"/>
          <p:nvPr/>
        </p:nvSpPr>
        <p:spPr>
          <a:xfrm>
            <a:off x="109268" y="3847382"/>
            <a:ext cx="5561162" cy="2385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>
                <a:latin typeface="Calibri"/>
                <a:cs typeface="Calibri"/>
              </a:rPr>
              <a:t>Applications of SAP IBP</a:t>
            </a:r>
          </a:p>
          <a:p>
            <a:pPr>
              <a:spcAft>
                <a:spcPts val="600"/>
              </a:spcAft>
              <a:buChar char="•"/>
            </a:pPr>
            <a:r>
              <a:rPr lang="en-US" sz="2000" b="1">
                <a:latin typeface="Calibri"/>
                <a:cs typeface="Calibri"/>
              </a:rPr>
              <a:t>SAP IBP for sales and operations</a:t>
            </a:r>
          </a:p>
          <a:p>
            <a:pPr>
              <a:spcAft>
                <a:spcPts val="600"/>
              </a:spcAft>
              <a:buChar char="•"/>
            </a:pPr>
            <a:r>
              <a:rPr lang="en-US" sz="2000" b="1">
                <a:latin typeface="Calibri"/>
                <a:cs typeface="Calibri"/>
              </a:rPr>
              <a:t>SAP IBP for demand</a:t>
            </a:r>
          </a:p>
          <a:p>
            <a:pPr>
              <a:spcAft>
                <a:spcPts val="600"/>
              </a:spcAft>
              <a:buChar char="•"/>
            </a:pPr>
            <a:r>
              <a:rPr lang="en-US" sz="2000" b="1">
                <a:latin typeface="Calibri"/>
                <a:cs typeface="Calibri"/>
              </a:rPr>
              <a:t>SAP IBP for response and supply</a:t>
            </a:r>
          </a:p>
          <a:p>
            <a:pPr>
              <a:spcAft>
                <a:spcPts val="600"/>
              </a:spcAft>
              <a:buChar char="•"/>
            </a:pPr>
            <a:r>
              <a:rPr lang="en-US" sz="2000" b="1">
                <a:latin typeface="Calibri"/>
                <a:cs typeface="Calibri"/>
              </a:rPr>
              <a:t>SAP IBP for inventory</a:t>
            </a:r>
          </a:p>
          <a:p>
            <a:pPr>
              <a:spcAft>
                <a:spcPts val="600"/>
              </a:spcAft>
              <a:buChar char="•"/>
            </a:pPr>
            <a:r>
              <a:rPr lang="en-US" sz="2000" b="1">
                <a:latin typeface="Calibri"/>
                <a:cs typeface="Calibri"/>
              </a:rPr>
              <a:t>SAP Supply Chain Control Tower</a:t>
            </a:r>
          </a:p>
        </p:txBody>
      </p:sp>
    </p:spTree>
    <p:extLst>
      <p:ext uri="{BB962C8B-B14F-4D97-AF65-F5344CB8AC3E}">
        <p14:creationId xmlns:p14="http://schemas.microsoft.com/office/powerpoint/2010/main" val="254390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8B3A0-7240-49EC-BAA1-B77DA87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     Case Study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170DD-A82D-49FF-8BF2-240F2C1A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11069014" cy="3701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Company C, which has SAP S/4HANA and IBP implemented, plans to improve the supply chain planning process.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The company is currently using a forecast in combination with MRP run, with good forecast quality.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Material can be produced in several facilities across the globe, but not all plants have enough capacity to produce the entire quantity forecasted for the materials. 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Which planning process and relevant functions should be implemented to help the company ?</a:t>
            </a:r>
            <a:endParaRPr lang="en-US" sz="2000">
              <a:cs typeface="Calibri"/>
            </a:endParaRPr>
          </a:p>
        </p:txBody>
      </p:sp>
      <p:pic>
        <p:nvPicPr>
          <p:cNvPr id="3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E8B4157A-55A4-4134-B66E-E97B34DE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" y="3495"/>
            <a:ext cx="2038237" cy="10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5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B1E503-F923-41D5-9E8D-C3F48E8A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i="1">
                <a:solidFill>
                  <a:schemeClr val="bg1"/>
                </a:solidFill>
                <a:latin typeface="Calibri"/>
                <a:cs typeface="Calibri Light"/>
              </a:rPr>
              <a:t>Planning Processes in SAP</a:t>
            </a:r>
            <a:br>
              <a:rPr lang="en-US" sz="1900">
                <a:solidFill>
                  <a:schemeClr val="bg1"/>
                </a:solidFill>
                <a:cs typeface="Calibri Light"/>
              </a:rPr>
            </a:br>
            <a:br>
              <a:rPr lang="en-US" sz="1900">
                <a:cs typeface="Calibri Light"/>
              </a:rPr>
            </a:br>
            <a:br>
              <a:rPr lang="en-US" sz="1900">
                <a:cs typeface="Calibri Light"/>
              </a:rPr>
            </a:br>
            <a:r>
              <a:rPr lang="en-US" sz="1900">
                <a:solidFill>
                  <a:schemeClr val="bg1"/>
                </a:solidFill>
                <a:cs typeface="Calibri Light"/>
              </a:rPr>
              <a:t>Mentioned in the diagram are the planning processes in SAP</a:t>
            </a:r>
            <a:br>
              <a:rPr lang="en-US" sz="1900">
                <a:solidFill>
                  <a:schemeClr val="bg1"/>
                </a:solidFill>
                <a:cs typeface="Calibri Light"/>
              </a:rPr>
            </a:br>
            <a:br>
              <a:rPr lang="en-US" sz="1900">
                <a:cs typeface="Calibri Light"/>
              </a:rPr>
            </a:br>
            <a:r>
              <a:rPr lang="en-US" sz="1900">
                <a:solidFill>
                  <a:schemeClr val="bg1"/>
                </a:solidFill>
                <a:cs typeface="Calibri Light"/>
              </a:rPr>
              <a:t>The following Solutions have been chosen to alleviate the issue with Company C :</a:t>
            </a:r>
            <a:br>
              <a:rPr lang="en-US" sz="1900">
                <a:solidFill>
                  <a:schemeClr val="bg1"/>
                </a:solidFill>
                <a:cs typeface="Calibri Light"/>
              </a:rPr>
            </a:br>
            <a:br>
              <a:rPr lang="en-US" sz="1900">
                <a:solidFill>
                  <a:schemeClr val="bg1"/>
                </a:solidFill>
                <a:cs typeface="Calibri Light"/>
              </a:rPr>
            </a:br>
            <a:r>
              <a:rPr lang="en-US" sz="1900">
                <a:solidFill>
                  <a:schemeClr val="bg1"/>
                </a:solidFill>
                <a:cs typeface="Calibri Light"/>
              </a:rPr>
              <a:t>1)INVENTORY PLANNING</a:t>
            </a:r>
            <a:br>
              <a:rPr lang="en-US" sz="1900">
                <a:solidFill>
                  <a:schemeClr val="bg1"/>
                </a:solidFill>
                <a:cs typeface="Calibri Light"/>
              </a:rPr>
            </a:br>
            <a:br>
              <a:rPr lang="en-US" sz="1900">
                <a:cs typeface="Calibri Light"/>
              </a:rPr>
            </a:br>
            <a:r>
              <a:rPr lang="en-US" sz="1900">
                <a:solidFill>
                  <a:schemeClr val="bg1"/>
                </a:solidFill>
                <a:cs typeface="Calibri Light"/>
              </a:rPr>
              <a:t>2)SUPPLY PLANNING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331AF28-1534-4214-A736-8577FF01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" y="3495"/>
            <a:ext cx="2038237" cy="1038926"/>
          </a:xfrm>
          <a:prstGeom prst="rect">
            <a:avLst/>
          </a:prstGeo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C7FF31F-AF52-40F9-BC14-1A633EABB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656283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6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05D11-2199-471F-8DB5-BCFAC094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2260752"/>
            <a:ext cx="2913566" cy="158901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Abadi"/>
                <a:cs typeface="Calibri Light"/>
              </a:rPr>
              <a:t>SAP SCM</a:t>
            </a:r>
            <a:br>
              <a:rPr lang="en-US" sz="3600">
                <a:solidFill>
                  <a:srgbClr val="FFFFFF"/>
                </a:solidFill>
                <a:latin typeface="Abadi"/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latin typeface="Abadi"/>
                <a:cs typeface="Calibri Light"/>
              </a:rPr>
              <a:t> Planning Processes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A3D4-6706-46DC-AB82-863D8FA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u="sng">
                <a:cs typeface="Calibri"/>
              </a:rPr>
              <a:t>SUPPLY PLANNING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342900" indent="-342900"/>
            <a:r>
              <a:rPr lang="en-US" sz="2000">
                <a:cs typeface="Calibri"/>
              </a:rPr>
              <a:t>MRP</a:t>
            </a:r>
          </a:p>
          <a:p>
            <a:pPr marL="342900" indent="-342900"/>
            <a:r>
              <a:rPr lang="en-US" sz="2000">
                <a:cs typeface="Calibri"/>
              </a:rPr>
              <a:t>Supply Network Planning</a:t>
            </a:r>
          </a:p>
          <a:p>
            <a:pPr marL="342900" indent="-342900"/>
            <a:r>
              <a:rPr lang="en-US" sz="2000">
                <a:cs typeface="Calibri"/>
              </a:rPr>
              <a:t>PP/DS</a:t>
            </a:r>
          </a:p>
          <a:p>
            <a:pPr marL="342900" indent="-342900"/>
            <a:r>
              <a:rPr lang="en-US" sz="2000">
                <a:cs typeface="Calibri"/>
              </a:rPr>
              <a:t>Response &amp; Supply Planning</a:t>
            </a:r>
          </a:p>
          <a:p>
            <a:pPr marL="342900" indent="-342900"/>
            <a:r>
              <a:rPr lang="en-US" sz="2000">
                <a:cs typeface="Calibri"/>
              </a:rPr>
              <a:t>MRP Live</a:t>
            </a:r>
          </a:p>
          <a:p>
            <a:pPr marL="342900" indent="-342900"/>
            <a:endParaRPr lang="en-US" sz="2000">
              <a:cs typeface="Calibri"/>
            </a:endParaRPr>
          </a:p>
          <a:p>
            <a:pPr marL="342900" indent="-342900"/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B1FA-B65A-482F-B38C-6C3F6C30A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u="sng">
                <a:cs typeface="Calibri"/>
              </a:rPr>
              <a:t>INVENTORY PLANNING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342900" indent="-342900"/>
            <a:r>
              <a:rPr lang="en-US" sz="2000">
                <a:cs typeface="Calibri"/>
              </a:rPr>
              <a:t>ERP using MRP Monitor</a:t>
            </a:r>
          </a:p>
          <a:p>
            <a:pPr marL="342900" indent="-342900"/>
            <a:r>
              <a:rPr lang="en-US" sz="2000">
                <a:cs typeface="Calibri"/>
              </a:rPr>
              <a:t>ERP with Simulation Safety stock (SSS)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DDMRP</a:t>
            </a:r>
            <a:endParaRPr lang="en-US" sz="2000">
              <a:cs typeface="Calibri"/>
            </a:endParaRPr>
          </a:p>
          <a:p>
            <a:pPr marL="342900" indent="-342900"/>
            <a:endParaRPr lang="en-US" sz="2000">
              <a:cs typeface="Calibri"/>
            </a:endParaRPr>
          </a:p>
        </p:txBody>
      </p:sp>
      <p:pic>
        <p:nvPicPr>
          <p:cNvPr id="6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CBA4E14-FC4E-4069-9343-1CED55D7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" y="3495"/>
            <a:ext cx="1405634" cy="7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86EAC-7546-445D-B82C-3D1A69DAC963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Production Planning &amp; Detailed Scheduling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765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882</Words>
  <Application>Microsoft Macintosh PowerPoint</Application>
  <PresentationFormat>Widescreen</PresentationFormat>
  <Paragraphs>140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Abadi</vt:lpstr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Introduction</vt:lpstr>
      <vt:lpstr>SAP-  Digital Supply Chain Solutions</vt:lpstr>
      <vt:lpstr>PowerPoint Presentation</vt:lpstr>
      <vt:lpstr>SAP IBP</vt:lpstr>
      <vt:lpstr>     Case Study</vt:lpstr>
      <vt:lpstr>Planning Processes in SAP   Mentioned in the diagram are the planning processes in SAP  The following Solutions have been chosen to alleviate the issue with Company C :  1)INVENTORY PLANNING  2)SUPPLY PLANNING</vt:lpstr>
      <vt:lpstr>SAP SCM  Planning Processes :-</vt:lpstr>
      <vt:lpstr>PowerPoint Presentation</vt:lpstr>
      <vt:lpstr>PowerPoint Presentation</vt:lpstr>
      <vt:lpstr>PowerPoint Presentation</vt:lpstr>
      <vt:lpstr>PowerPoint Presentation</vt:lpstr>
      <vt:lpstr>Planning process Using PP/DS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DDMRP</vt:lpstr>
      <vt:lpstr>PowerPoint Presentation</vt:lpstr>
      <vt:lpstr>PowerPoint Presentation</vt:lpstr>
      <vt:lpstr>Production Planning / Detailed Scheduling</vt:lpstr>
      <vt:lpstr>Response &amp; Supply Planning</vt:lpstr>
      <vt:lpstr>Demand-Driven Material Requirement Planning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Salve, Heena Sunil</cp:lastModifiedBy>
  <cp:revision>26</cp:revision>
  <dcterms:created xsi:type="dcterms:W3CDTF">2020-04-02T19:29:08Z</dcterms:created>
  <dcterms:modified xsi:type="dcterms:W3CDTF">2020-08-06T14:54:50Z</dcterms:modified>
</cp:coreProperties>
</file>