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IBM Plex Sans" panose="020B0503050203000203" pitchFamily="34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3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38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7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3885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198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704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37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7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19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459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853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01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22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84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ST.REGIS_HOTEL_OSAKA_ENTRANCE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10818" y="499511"/>
            <a:ext cx="1178118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br>
              <a:rPr lang="en-IN" sz="1800" b="0" i="0" u="none" strike="noStrike" baseline="0" dirty="0">
                <a:solidFill>
                  <a:srgbClr val="000000"/>
                </a:solidFill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r>
              <a:rPr lang="en-IN" sz="1800" b="0" i="0" u="none" strike="noStrike" baseline="0" dirty="0">
                <a:latin typeface="IBM Plex Sans" panose="020B0503050203000203" pitchFamily="34" charset="0"/>
              </a:rPr>
              <a:t> </a:t>
            </a: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1800" b="0" i="0" u="none" strike="noStrike" baseline="0" dirty="0">
                <a:latin typeface="IBM Plex Sans" panose="020B0503050203000203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IN" sz="4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Hospitality Analysis 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206408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975335" y="1537252"/>
            <a:ext cx="10706456" cy="465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Grands owns multiple five-star hotels across India. They have been</a:t>
            </a:r>
          </a:p>
          <a:p>
            <a:pPr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hospitality industry for the past 20 years. Due to strategic moves</a:t>
            </a:r>
          </a:p>
          <a:p>
            <a:pPr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other competitors and ineffective decision-making in management,</a:t>
            </a:r>
          </a:p>
          <a:p>
            <a:pPr>
              <a:lnSpc>
                <a:spcPct val="110000"/>
              </a:lnSpc>
            </a:pPr>
            <a:r>
              <a:rPr lang="en-US" b="0" i="0" u="none" strike="noStrik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Atliq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Grands are losing its market share and revenue in the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luxury/business</a:t>
            </a:r>
          </a:p>
          <a:p>
            <a:pPr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hotels category. </a:t>
            </a:r>
            <a:br>
              <a:rPr lang="en-US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provide insights to the revenue team of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Altiq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Hotels  by utilizing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</a:t>
            </a:r>
            <a:endParaRPr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1" y="12941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Details of Data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18EDC-CB47-8BE5-4ABD-D1F65CCF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71" y="1705530"/>
            <a:ext cx="9734621" cy="45625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770209" y="662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Main KPIs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830740" y="1753435"/>
            <a:ext cx="10400475" cy="425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Regain market share in Luxury/business hotels category</a:t>
            </a:r>
            <a:br>
              <a:rPr lang="en-IN" b="0" dirty="0"/>
            </a:br>
            <a:endParaRPr lang="en-IN" b="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Understanding  the revenue trend by week /month/ day</a:t>
            </a:r>
            <a:br>
              <a:rPr lang="en-IN" b="0" dirty="0"/>
            </a:br>
            <a:endParaRPr lang="en-IN" b="0" dirty="0"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b="0" dirty="0"/>
              <a:t>Get Insights were business is failing and what can be done to tackle them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1167491" y="1672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Mock – up Dashboard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4F1A38-4649-62F4-9194-2636E5B7DBF7}"/>
              </a:ext>
            </a:extLst>
          </p:cNvPr>
          <p:cNvCxnSpPr/>
          <p:nvPr/>
        </p:nvCxnSpPr>
        <p:spPr>
          <a:xfrm flipH="1">
            <a:off x="2914124" y="1808922"/>
            <a:ext cx="1121163" cy="107897"/>
          </a:xfrm>
          <a:prstGeom prst="straightConnector1">
            <a:avLst/>
          </a:prstGeom>
          <a:ln w="28575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5411096-BD12-D5BD-9D0F-DB070BEE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14" y="5191482"/>
            <a:ext cx="5543591" cy="78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455BD-4A52-647A-336E-40142A67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09" y="2116195"/>
            <a:ext cx="5657891" cy="23907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DC9F4D-F987-5DE8-2CF5-2A6534C91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408" y="1808922"/>
            <a:ext cx="3332672" cy="23297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66A784-C963-5DB3-2593-E20920BF6807}"/>
              </a:ext>
            </a:extLst>
          </p:cNvPr>
          <p:cNvSpPr txBox="1"/>
          <p:nvPr/>
        </p:nvSpPr>
        <p:spPr>
          <a:xfrm>
            <a:off x="5917934" y="5987018"/>
            <a:ext cx="2338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Calculating revenue trend by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ECB5-553C-BBD4-64F8-F7E130A539DB}"/>
              </a:ext>
            </a:extLst>
          </p:cNvPr>
          <p:cNvSpPr txBox="1"/>
          <p:nvPr/>
        </p:nvSpPr>
        <p:spPr>
          <a:xfrm>
            <a:off x="8574157" y="4109796"/>
            <a:ext cx="385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Weekly/Month/day change over the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4785A-551D-5AA8-995B-8604A0DE91D0}"/>
              </a:ext>
            </a:extLst>
          </p:cNvPr>
          <p:cNvSpPr txBox="1"/>
          <p:nvPr/>
        </p:nvSpPr>
        <p:spPr>
          <a:xfrm>
            <a:off x="1074725" y="4521697"/>
            <a:ext cx="418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Metrics to get the clear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1302766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My Design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2CE00-AC4E-BD81-612C-A3E455EC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91" y="1722783"/>
            <a:ext cx="8984974" cy="45636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3307720" y="804311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Thank you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122</TotalTime>
  <Words>165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 Plex Sans</vt:lpstr>
      <vt:lpstr>Retrospect</vt:lpstr>
      <vt:lpstr>            AtliQ Hospitality Analysis 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heena singh</cp:lastModifiedBy>
  <cp:revision>9</cp:revision>
  <dcterms:created xsi:type="dcterms:W3CDTF">2022-12-29T06:36:15Z</dcterms:created>
  <dcterms:modified xsi:type="dcterms:W3CDTF">2024-11-29T09:36:12Z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