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IBM Plex Sans" panose="020B050305020300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EF324735-2D65-2EE7-9611-C234EC48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>
            <a:extLst>
              <a:ext uri="{FF2B5EF4-FFF2-40B4-BE49-F238E27FC236}">
                <a16:creationId xmlns:a16="http://schemas.microsoft.com/office/drawing/2014/main" id="{2DFF4008-711C-B9DE-EE8A-3094EBFC9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>
            <a:extLst>
              <a:ext uri="{FF2B5EF4-FFF2-40B4-BE49-F238E27FC236}">
                <a16:creationId xmlns:a16="http://schemas.microsoft.com/office/drawing/2014/main" id="{9A78C22C-1CF1-536A-502A-BE50448E5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94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66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2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68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88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64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7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70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90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61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1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554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73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77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6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206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68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8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58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white-and-red-adidas-soccerball-the-ball-sport-football-russia-wallpaper-qzde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10818" y="499511"/>
            <a:ext cx="1178118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br>
              <a:rPr lang="en-IN" sz="18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1800" b="0" i="0" u="none" strike="noStrike" baseline="0" dirty="0">
                <a:latin typeface="IBM Plex Sans" panose="020B0503050203000203" pitchFamily="34" charset="0"/>
              </a:rPr>
              <a:t> </a:t>
            </a: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1800" b="0" i="0" u="none" strike="noStrike" baseline="0" dirty="0">
                <a:latin typeface="IBM Plex Sans" panose="020B0503050203000203" pitchFamily="34" charset="0"/>
              </a:rPr>
              <a:t> </a:t>
            </a: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1800" b="0" i="0" u="none" strike="noStrike" baseline="0" dirty="0">
                <a:latin typeface="IBM Plex Sans" panose="020B0503050203000203" pitchFamily="34" charset="0"/>
              </a:rPr>
              <a:t> </a:t>
            </a: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FIFA World Cup Analysis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206408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975335" y="1537252"/>
            <a:ext cx="10706456" cy="46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FIFA World Cup is a global football competition contested by the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football-playing nations of the world. It is contested every four years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is the most prestigious and important trophy in the sport of football.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Report will show key metrics and factors that influence the 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Cup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1" y="1294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Details of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3E3DE-B4C9-F08A-17EE-53F49CBB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83" y="1424579"/>
            <a:ext cx="8177592" cy="5124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770209" y="662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Main KPIs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830740" y="1753435"/>
            <a:ext cx="10400475" cy="425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Find out the Team wining the Gold, Silver and Bronze most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Total Goal, Matched, Team Qualified in the </a:t>
            </a:r>
            <a:r>
              <a:rPr lang="en-IN" b="0" dirty="0" err="1"/>
              <a:t>Worldcup</a:t>
            </a:r>
            <a:endParaRPr lang="en-IN" b="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Match Schedule by Group/Stage/Stadium/City/Date/Time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Match performance by Coach/Player/Event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Count of Lost/Win/Draw by a Team .Which Team remain Undefeated by Match Performance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IN" b="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IN" b="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IN" b="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IN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30276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My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CA04F-1299-3A13-8E36-965E9D35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0" y="1673087"/>
            <a:ext cx="5665305" cy="3176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A8522-8A20-BF5C-26E1-D2956FE7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206" y="1673087"/>
            <a:ext cx="5762325" cy="31762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7AAE1BDB-EDC2-0FA3-4FC8-2F6043BA7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>
            <a:extLst>
              <a:ext uri="{FF2B5EF4-FFF2-40B4-BE49-F238E27FC236}">
                <a16:creationId xmlns:a16="http://schemas.microsoft.com/office/drawing/2014/main" id="{4DBB16CE-67A8-F80C-7555-33E053E5A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276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My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Google Shape;252;p6">
            <a:extLst>
              <a:ext uri="{FF2B5EF4-FFF2-40B4-BE49-F238E27FC236}">
                <a16:creationId xmlns:a16="http://schemas.microsoft.com/office/drawing/2014/main" id="{926859E0-9466-E4AE-A92E-4675308A9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559D5-62F3-2976-65D3-0AABF377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8" y="1751676"/>
            <a:ext cx="5547487" cy="309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7398-A601-DDEB-1E01-5970C6EC7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1751676"/>
            <a:ext cx="5547485" cy="30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3307720" y="804311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431</TotalTime>
  <Words>179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IBM Plex Sans</vt:lpstr>
      <vt:lpstr>Calibri</vt:lpstr>
      <vt:lpstr>Corbel</vt:lpstr>
      <vt:lpstr>Arial</vt:lpstr>
      <vt:lpstr>Parallax</vt:lpstr>
      <vt:lpstr>                                    FIFA World Cup Analysis</vt:lpstr>
      <vt:lpstr>Introduction</vt:lpstr>
      <vt:lpstr>Details of Data</vt:lpstr>
      <vt:lpstr>Main KPIs</vt:lpstr>
      <vt:lpstr>My Design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heena singh</cp:lastModifiedBy>
  <cp:revision>14</cp:revision>
  <dcterms:created xsi:type="dcterms:W3CDTF">2022-12-29T06:36:15Z</dcterms:created>
  <dcterms:modified xsi:type="dcterms:W3CDTF">2024-11-30T12:28:29Z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