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embeddedFontLs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IBM Plex Sans" panose="020B05030502030002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EF324735-2D65-2EE7-9611-C234EC48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>
            <a:extLst>
              <a:ext uri="{FF2B5EF4-FFF2-40B4-BE49-F238E27FC236}">
                <a16:creationId xmlns:a16="http://schemas.microsoft.com/office/drawing/2014/main" id="{2DFF4008-711C-B9DE-EE8A-3094EBFC9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>
            <a:extLst>
              <a:ext uri="{FF2B5EF4-FFF2-40B4-BE49-F238E27FC236}">
                <a16:creationId xmlns:a16="http://schemas.microsoft.com/office/drawing/2014/main" id="{9A78C22C-1CF1-536A-502A-BE50448E5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94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40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419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21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65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41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0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54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81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328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00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84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181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300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ecommerce-selling-online-214060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6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6000" r="-16000"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10818" y="499511"/>
            <a:ext cx="1178118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n-IN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Sales Analytics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206408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975335" y="1537252"/>
            <a:ext cx="10706456" cy="465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sales analytics is the process of examining a company's cash flow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comparing it to their budget to determine if they are on track. </a:t>
            </a:r>
            <a:b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b="0" i="0" u="none" strike="noStrike" baseline="0" dirty="0">
              <a:latin typeface="IBM Plex Sans" panose="020B050305020300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ultimate goal would be to predict sales based on various factor and budget </a:t>
            </a: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1" y="1294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Details of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21C29-F6AE-66C2-C276-B3CBBAB8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20" y="1362536"/>
            <a:ext cx="10071653" cy="53589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770209" y="662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Main </a:t>
            </a:r>
            <a:r>
              <a:rPr lang="en-US" dirty="0" err="1">
                <a:solidFill>
                  <a:schemeClr val="tx1"/>
                </a:solidFill>
              </a:rPr>
              <a:t>kpIs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830740" y="1753435"/>
            <a:ext cx="10400475" cy="425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Overview of different factors like profession/martial status etc that reflects on the sales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Sales record according to the different region.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Product sales according to the product listed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Customer sales gives a proper insights of where the sales should be focused on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Budget Analysis according to Fiscal Quarter / year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Calculating the total profit and loss </a:t>
            </a:r>
            <a:br>
              <a:rPr lang="en-IN" b="0" dirty="0"/>
            </a:br>
            <a:endParaRPr lang="en-IN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167491" y="1672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Mock – up Dashboard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4F1A38-4649-62F4-9194-2636E5B7DBF7}"/>
              </a:ext>
            </a:extLst>
          </p:cNvPr>
          <p:cNvCxnSpPr/>
          <p:nvPr/>
        </p:nvCxnSpPr>
        <p:spPr>
          <a:xfrm flipH="1">
            <a:off x="2914124" y="1808922"/>
            <a:ext cx="1121163" cy="107897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BA7A371-2E4D-C9C2-E01B-6F05AC63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64" y="3804605"/>
            <a:ext cx="4929810" cy="2750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0A042-9783-A71E-A4E5-858314DA4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804605"/>
            <a:ext cx="4416287" cy="2781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641EB-D127-9086-0EA6-5995CDB5D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1" y="1282620"/>
            <a:ext cx="4420089" cy="2455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B30DF-E378-EEAA-ACC9-B17394C5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082" y="1228050"/>
            <a:ext cx="4929811" cy="25099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302766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My Design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5FADA-404E-0749-7FB8-1B1BE989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2" y="1325563"/>
            <a:ext cx="5069386" cy="2846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61BDA8-9B1F-322F-49ED-DE64C6FE6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94" y="1258595"/>
            <a:ext cx="5241170" cy="2912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BE5036-1C15-E4B6-D4A7-A17E3DE28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665" y="4238283"/>
            <a:ext cx="5008483" cy="25177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7AAE1BDB-EDC2-0FA3-4FC8-2F6043BA7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>
            <a:extLst>
              <a:ext uri="{FF2B5EF4-FFF2-40B4-BE49-F238E27FC236}">
                <a16:creationId xmlns:a16="http://schemas.microsoft.com/office/drawing/2014/main" id="{4DBB16CE-67A8-F80C-7555-33E053E5A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2766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My Design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Google Shape;252;p6">
            <a:extLst>
              <a:ext uri="{FF2B5EF4-FFF2-40B4-BE49-F238E27FC236}">
                <a16:creationId xmlns:a16="http://schemas.microsoft.com/office/drawing/2014/main" id="{926859E0-9466-E4AE-A92E-4675308A96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7CB70F-D248-942A-CF4D-ACFE4BB1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81" y="2076042"/>
            <a:ext cx="5024975" cy="3223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0388BC-8290-10D2-F522-F9443404F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71" y="2104949"/>
            <a:ext cx="4894563" cy="319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3307720" y="804311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Thank you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1959</TotalTime>
  <Words>131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IBM Plex Sans</vt:lpstr>
      <vt:lpstr>Gill Sans MT</vt:lpstr>
      <vt:lpstr>Parcel</vt:lpstr>
      <vt:lpstr>Budget Sales Analytics</vt:lpstr>
      <vt:lpstr>Introduction</vt:lpstr>
      <vt:lpstr>Details of Data</vt:lpstr>
      <vt:lpstr>Main kpIs</vt:lpstr>
      <vt:lpstr>Mock – up Dashboard</vt:lpstr>
      <vt:lpstr>My Design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heena singh</cp:lastModifiedBy>
  <cp:revision>17</cp:revision>
  <dcterms:created xsi:type="dcterms:W3CDTF">2022-12-29T06:36:15Z</dcterms:created>
  <dcterms:modified xsi:type="dcterms:W3CDTF">2024-12-10T11:41:25Z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