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EF324735-2D65-2EE7-9611-C234EC48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>
            <a:extLst>
              <a:ext uri="{FF2B5EF4-FFF2-40B4-BE49-F238E27FC236}">
                <a16:creationId xmlns:a16="http://schemas.microsoft.com/office/drawing/2014/main" id="{2DFF4008-711C-B9DE-EE8A-3094EBFC9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>
            <a:extLst>
              <a:ext uri="{FF2B5EF4-FFF2-40B4-BE49-F238E27FC236}">
                <a16:creationId xmlns:a16="http://schemas.microsoft.com/office/drawing/2014/main" id="{9A78C22C-1CF1-536A-502A-BE50448E5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94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69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7856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08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3980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05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45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868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90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6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7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7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99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9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19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79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60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8337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10818" y="499511"/>
            <a:ext cx="1178118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Crop Production Analysis in India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20640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975335" y="1537252"/>
            <a:ext cx="10706456" cy="46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production is the practice of growing crops for food and fiber, and is a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 agriculture.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characteristic feature of plant growing is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seasonality, depending on weather and natural-climatic conditions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b="0" i="0" u="none" strike="noStrike" baseline="0" dirty="0">
              <a:latin typeface="IBM Plex Sans" panose="020B05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ultimate goal would be to predict crop production and find important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highlighting key indicators and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that influence crop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1" y="1294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Details of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F271C-49E3-432F-E93A-CB80F488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85" y="1524316"/>
            <a:ext cx="9462052" cy="4684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770209" y="662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Main KPIs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0" y="1753435"/>
            <a:ext cx="10400475" cy="42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Find out the states and crop who has the highest production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Calculate the area required per production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/>
              <a:t>Measures the total crop production relative to the area of land used</a:t>
            </a:r>
            <a:r>
              <a:rPr lang="en-US" dirty="0"/>
              <a:t>.</a:t>
            </a:r>
            <a:r>
              <a:rPr lang="en-IN" b="0" dirty="0"/>
              <a:t>State wise production and area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/>
              <a:t>Tracks the total cost incurred to produce or deliver a single unit of product/service.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/>
              <a:t>Collect data throughout the crop cycle</a:t>
            </a:r>
            <a:br>
              <a:rPr lang="en-IN" b="0" dirty="0"/>
            </a:br>
            <a:endParaRPr lang="en-IN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82392-8D74-3CD3-E993-5CBE8B4E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7" y="1320701"/>
            <a:ext cx="4886566" cy="2758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C3025B-A6DA-40A0-8CD8-FC35588C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26" y="4197625"/>
            <a:ext cx="4436861" cy="25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6A56B8-48BD-2002-F9ED-9AE7E3466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04" y="1320701"/>
            <a:ext cx="5049079" cy="2758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7AAE1BDB-EDC2-0FA3-4FC8-2F6043BA7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>
            <a:extLst>
              <a:ext uri="{FF2B5EF4-FFF2-40B4-BE49-F238E27FC236}">
                <a16:creationId xmlns:a16="http://schemas.microsoft.com/office/drawing/2014/main" id="{4DBB16CE-67A8-F80C-7555-33E053E5A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>
            <a:extLst>
              <a:ext uri="{FF2B5EF4-FFF2-40B4-BE49-F238E27FC236}">
                <a16:creationId xmlns:a16="http://schemas.microsoft.com/office/drawing/2014/main" id="{926859E0-9466-E4AE-A92E-4675308A9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8EE98-0F37-080F-EB6C-2D8C2B34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18" y="1920856"/>
            <a:ext cx="5587309" cy="3239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AB2F4-509C-AC8C-3C0F-DEE60D03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5" y="1920857"/>
            <a:ext cx="5734602" cy="32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3307720" y="804311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1738</TotalTime>
  <Words>170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Wingdings 3</vt:lpstr>
      <vt:lpstr>Arial</vt:lpstr>
      <vt:lpstr>Calibri</vt:lpstr>
      <vt:lpstr>Century Gothic</vt:lpstr>
      <vt:lpstr>IBM Plex Sans</vt:lpstr>
      <vt:lpstr>Wisp</vt:lpstr>
      <vt:lpstr>                        Crop Production Analysis in India</vt:lpstr>
      <vt:lpstr>Introduction</vt:lpstr>
      <vt:lpstr>Details of Data</vt:lpstr>
      <vt:lpstr>Main KPIs</vt:lpstr>
      <vt:lpstr>My Design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heena singh</cp:lastModifiedBy>
  <cp:revision>14</cp:revision>
  <dcterms:created xsi:type="dcterms:W3CDTF">2022-12-29T06:36:15Z</dcterms:created>
  <dcterms:modified xsi:type="dcterms:W3CDTF">2024-12-10T11:10:12Z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