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enakousar2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ADMISSION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KOLIMI HEENA KOUSAR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MADANAPALLE INSTITUTE OF TECHNOLOGY AND SCIENCE – CSE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7B77E-9515-FFBA-B406-C8330261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6" y="1582994"/>
            <a:ext cx="8957188" cy="45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04D0A-1206-9BA4-C344-3D6DB893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06012"/>
            <a:ext cx="6858000" cy="46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Automates the repetitive aspects of admission advice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Ensures consistent, accurate, 24/7 support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Easily expandable to cover more queries (hostel, placements, counseling, etc.)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Practical example of RAG-based AI in the education sector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Add support for multiple languages (Hindi, Tamil, etc.)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Voice-enabled/WhatsApp/Telegram integration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Automated document upload &amp; admission status tracking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Analytics dashboard for popular queries and trends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7C46C-031B-B230-1C15-4F9EEA518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806" y="1482244"/>
            <a:ext cx="7353151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2C446-06AB-78C3-963A-D447376F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26" y="1386348"/>
            <a:ext cx="8442709" cy="50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498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Git hub link : </a:t>
            </a:r>
            <a:r>
              <a:rPr lang="en-IN" dirty="0">
                <a:hlinkClick r:id="rId2"/>
              </a:rPr>
              <a:t>https://github.com/Heenakousar26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Applicants seeking college admissions face challenges such as :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Accessing accurate information about eligibility, fees, courses, and deadlines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Delayed communication and inconsistent answers from admission offices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There is a strong need for a reliable, automated solution to assist prospective students and parents with all admission-related queries.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Proposed Solution: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A conversational AI-based College Admission Agent powered by Retrieval-Augmented Generation (RAG) and IBM Cloud technologies. It instantly answers questions about courses, eligibility, fees, important dates, and more — 24/7, using a dynamic knowledge base.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College Admission Agent acts as a virtual admissions officer: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Answers admission queries in real-time and natural language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Always updated with new courses, fees, policies (via document ingestion)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Reduces manual workload for college staff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Can be used anytime, anywhere by students and parents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User: “What is the eligibility for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B.Tech</a:t>
            </a:r>
            <a:r>
              <a:rPr lang="en-US" sz="2800" dirty="0">
                <a:latin typeface="Calibri"/>
                <a:ea typeface="Calibri"/>
                <a:cs typeface="Calibri"/>
              </a:rPr>
              <a:t> in CSE?”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Agent: “You need a minimum of 60% in PCM in 12th Grade to be eligible for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B.Tech</a:t>
            </a:r>
            <a:r>
              <a:rPr lang="en-US" sz="2800" dirty="0">
                <a:latin typeface="Calibri"/>
                <a:ea typeface="Calibri"/>
                <a:cs typeface="Calibri"/>
              </a:rPr>
              <a:t> CSE.”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Prospective Students (UG and PG)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Parents &amp; Guardians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College Admission Officers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Academic Counselors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A2743-70E8-144F-C08C-0CD53756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232452"/>
            <a:ext cx="10287000" cy="48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0BCE0E-5224-621E-0BF5-51F279C5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301750"/>
            <a:ext cx="7010400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1284</TotalTime>
  <Words>398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COLLEGE ADMISSION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Heena Kousar</cp:lastModifiedBy>
  <cp:revision>146</cp:revision>
  <dcterms:created xsi:type="dcterms:W3CDTF">2021-05-26T16:50:10Z</dcterms:created>
  <dcterms:modified xsi:type="dcterms:W3CDTF">2025-08-03T08:00:55Z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