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era Mohan" userId="74201d0fe79392ad" providerId="LiveId" clId="{8C9BAF06-3ECC-4067-9052-EEDC4DF25CA1}"/>
    <pc:docChg chg="custSel modSld">
      <pc:chgData name="Heera Mohan" userId="74201d0fe79392ad" providerId="LiveId" clId="{8C9BAF06-3ECC-4067-9052-EEDC4DF25CA1}" dt="2022-04-06T10:22:13.445" v="0" actId="478"/>
      <pc:docMkLst>
        <pc:docMk/>
      </pc:docMkLst>
      <pc:sldChg chg="delSp mod">
        <pc:chgData name="Heera Mohan" userId="74201d0fe79392ad" providerId="LiveId" clId="{8C9BAF06-3ECC-4067-9052-EEDC4DF25CA1}" dt="2022-04-06T10:22:13.445" v="0" actId="478"/>
        <pc:sldMkLst>
          <pc:docMk/>
          <pc:sldMk cId="660692419" sldId="256"/>
        </pc:sldMkLst>
        <pc:cxnChg chg="del">
          <ac:chgData name="Heera Mohan" userId="74201d0fe79392ad" providerId="LiveId" clId="{8C9BAF06-3ECC-4067-9052-EEDC4DF25CA1}" dt="2022-04-06T10:22:13.445" v="0" actId="478"/>
          <ac:cxnSpMkLst>
            <pc:docMk/>
            <pc:sldMk cId="660692419" sldId="256"/>
            <ac:cxnSpMk id="171" creationId="{A5D08C59-AA7E-4D42-9AEE-BA918DBA3CBB}"/>
          </ac:cxnSpMkLst>
        </pc:cxnChg>
      </pc:sldChg>
    </pc:docChg>
  </pc:docChgLst>
  <pc:docChgLst>
    <pc:chgData name="Heera Mohan" userId="74201d0fe79392ad" providerId="LiveId" clId="{A382C57F-3FF5-4E3F-9A86-DFBC466AE90E}"/>
    <pc:docChg chg="undo custSel modSld">
      <pc:chgData name="Heera Mohan" userId="74201d0fe79392ad" providerId="LiveId" clId="{A382C57F-3FF5-4E3F-9A86-DFBC466AE90E}" dt="2022-04-06T06:05:17.331" v="3286" actId="478"/>
      <pc:docMkLst>
        <pc:docMk/>
      </pc:docMkLst>
      <pc:sldChg chg="addSp delSp modSp mod">
        <pc:chgData name="Heera Mohan" userId="74201d0fe79392ad" providerId="LiveId" clId="{A382C57F-3FF5-4E3F-9A86-DFBC466AE90E}" dt="2022-04-06T06:05:17.331" v="3286" actId="478"/>
        <pc:sldMkLst>
          <pc:docMk/>
          <pc:sldMk cId="660692419" sldId="256"/>
        </pc:sldMkLst>
        <pc:spChg chg="add del mod">
          <ac:chgData name="Heera Mohan" userId="74201d0fe79392ad" providerId="LiveId" clId="{A382C57F-3FF5-4E3F-9A86-DFBC466AE90E}" dt="2022-04-06T05:45:02.498" v="3047" actId="1038"/>
          <ac:spMkLst>
            <pc:docMk/>
            <pc:sldMk cId="660692419" sldId="256"/>
            <ac:spMk id="4" creationId="{E4B4543C-174E-41A9-B15B-05D590606BF7}"/>
          </ac:spMkLst>
        </pc:spChg>
        <pc:spChg chg="add del">
          <ac:chgData name="Heera Mohan" userId="74201d0fe79392ad" providerId="LiveId" clId="{A382C57F-3FF5-4E3F-9A86-DFBC466AE90E}" dt="2022-04-06T04:34:50.808" v="2164" actId="11529"/>
          <ac:spMkLst>
            <pc:docMk/>
            <pc:sldMk cId="660692419" sldId="256"/>
            <ac:spMk id="10" creationId="{78270679-47AC-45E4-8789-14DECBF78D25}"/>
          </ac:spMkLst>
        </pc:spChg>
        <pc:spChg chg="add mod">
          <ac:chgData name="Heera Mohan" userId="74201d0fe79392ad" providerId="LiveId" clId="{A382C57F-3FF5-4E3F-9A86-DFBC466AE90E}" dt="2022-04-06T05:44:20.384" v="3026" actId="1036"/>
          <ac:spMkLst>
            <pc:docMk/>
            <pc:sldMk cId="660692419" sldId="256"/>
            <ac:spMk id="14" creationId="{792D7A12-DB0B-4456-9181-F69E4A4824B6}"/>
          </ac:spMkLst>
        </pc:spChg>
        <pc:spChg chg="add del mod">
          <ac:chgData name="Heera Mohan" userId="74201d0fe79392ad" providerId="LiveId" clId="{A382C57F-3FF5-4E3F-9A86-DFBC466AE90E}" dt="2022-04-06T05:44:20.384" v="3026" actId="1036"/>
          <ac:spMkLst>
            <pc:docMk/>
            <pc:sldMk cId="660692419" sldId="256"/>
            <ac:spMk id="18" creationId="{94C952C0-8D93-4BAD-B29E-A8972DAB4C92}"/>
          </ac:spMkLst>
        </pc:spChg>
        <pc:spChg chg="del">
          <ac:chgData name="Heera Mohan" userId="74201d0fe79392ad" providerId="LiveId" clId="{A382C57F-3FF5-4E3F-9A86-DFBC466AE90E}" dt="2022-04-04T18:57:16.822" v="15" actId="478"/>
          <ac:spMkLst>
            <pc:docMk/>
            <pc:sldMk cId="660692419" sldId="256"/>
            <ac:spMk id="19" creationId="{89553DBE-4FAF-4D96-9871-8DD4542128BE}"/>
          </ac:spMkLst>
        </pc:spChg>
        <pc:spChg chg="add del mod">
          <ac:chgData name="Heera Mohan" userId="74201d0fe79392ad" providerId="LiveId" clId="{A382C57F-3FF5-4E3F-9A86-DFBC466AE90E}" dt="2022-04-06T05:11:03.717" v="2595" actId="478"/>
          <ac:spMkLst>
            <pc:docMk/>
            <pc:sldMk cId="660692419" sldId="256"/>
            <ac:spMk id="22" creationId="{1DDED464-B676-46EE-B322-3F94A975F66E}"/>
          </ac:spMkLst>
        </pc:spChg>
        <pc:spChg chg="add del mod">
          <ac:chgData name="Heera Mohan" userId="74201d0fe79392ad" providerId="LiveId" clId="{A382C57F-3FF5-4E3F-9A86-DFBC466AE90E}" dt="2022-04-06T05:38:18.899" v="2916" actId="478"/>
          <ac:spMkLst>
            <pc:docMk/>
            <pc:sldMk cId="660692419" sldId="256"/>
            <ac:spMk id="23" creationId="{37F46A0D-0DD6-4FF1-981B-CC80DA08ECB1}"/>
          </ac:spMkLst>
        </pc:spChg>
        <pc:spChg chg="add del">
          <ac:chgData name="Heera Mohan" userId="74201d0fe79392ad" providerId="LiveId" clId="{A382C57F-3FF5-4E3F-9A86-DFBC466AE90E}" dt="2022-04-04T19:00:16.875" v="121" actId="478"/>
          <ac:spMkLst>
            <pc:docMk/>
            <pc:sldMk cId="660692419" sldId="256"/>
            <ac:spMk id="42" creationId="{BC14593E-6460-47E8-B567-7FC2653E45FB}"/>
          </ac:spMkLst>
        </pc:spChg>
        <pc:spChg chg="add del mod">
          <ac:chgData name="Heera Mohan" userId="74201d0fe79392ad" providerId="LiveId" clId="{A382C57F-3FF5-4E3F-9A86-DFBC466AE90E}" dt="2022-04-04T19:00:15.997" v="120" actId="478"/>
          <ac:spMkLst>
            <pc:docMk/>
            <pc:sldMk cId="660692419" sldId="256"/>
            <ac:spMk id="43" creationId="{C8CC2AA4-A850-4C7D-A997-5DDC097E9908}"/>
          </ac:spMkLst>
        </pc:spChg>
        <pc:spChg chg="add del mod">
          <ac:chgData name="Heera Mohan" userId="74201d0fe79392ad" providerId="LiveId" clId="{A382C57F-3FF5-4E3F-9A86-DFBC466AE90E}" dt="2022-04-04T19:00:15.069" v="119" actId="478"/>
          <ac:spMkLst>
            <pc:docMk/>
            <pc:sldMk cId="660692419" sldId="256"/>
            <ac:spMk id="44" creationId="{1287615E-3165-4F18-B243-916F44E9438B}"/>
          </ac:spMkLst>
        </pc:spChg>
        <pc:spChg chg="add del mod">
          <ac:chgData name="Heera Mohan" userId="74201d0fe79392ad" providerId="LiveId" clId="{A382C57F-3FF5-4E3F-9A86-DFBC466AE90E}" dt="2022-04-04T19:00:18.216" v="122" actId="478"/>
          <ac:spMkLst>
            <pc:docMk/>
            <pc:sldMk cId="660692419" sldId="256"/>
            <ac:spMk id="45" creationId="{F82E69AE-9EEA-4A9B-9B8A-6FC165238547}"/>
          </ac:spMkLst>
        </pc:spChg>
        <pc:spChg chg="add del mod">
          <ac:chgData name="Heera Mohan" userId="74201d0fe79392ad" providerId="LiveId" clId="{A382C57F-3FF5-4E3F-9A86-DFBC466AE90E}" dt="2022-04-06T05:44:20.384" v="3026" actId="1036"/>
          <ac:spMkLst>
            <pc:docMk/>
            <pc:sldMk cId="660692419" sldId="256"/>
            <ac:spMk id="46" creationId="{17CEFAC2-C5E2-4408-A636-1610FC079D46}"/>
          </ac:spMkLst>
        </pc:spChg>
        <pc:spChg chg="add del mod">
          <ac:chgData name="Heera Mohan" userId="74201d0fe79392ad" providerId="LiveId" clId="{A382C57F-3FF5-4E3F-9A86-DFBC466AE90E}" dt="2022-04-06T04:54:27.236" v="2327" actId="478"/>
          <ac:spMkLst>
            <pc:docMk/>
            <pc:sldMk cId="660692419" sldId="256"/>
            <ac:spMk id="48" creationId="{74EA651A-84C8-43CC-B66D-4A5121897789}"/>
          </ac:spMkLst>
        </pc:spChg>
        <pc:spChg chg="add del mod">
          <ac:chgData name="Heera Mohan" userId="74201d0fe79392ad" providerId="LiveId" clId="{A382C57F-3FF5-4E3F-9A86-DFBC466AE90E}" dt="2022-04-06T04:54:29.295" v="2328" actId="478"/>
          <ac:spMkLst>
            <pc:docMk/>
            <pc:sldMk cId="660692419" sldId="256"/>
            <ac:spMk id="50" creationId="{58CE8C46-80EE-4526-89A9-57C8B5565C7E}"/>
          </ac:spMkLst>
        </pc:spChg>
        <pc:spChg chg="add del mod">
          <ac:chgData name="Heera Mohan" userId="74201d0fe79392ad" providerId="LiveId" clId="{A382C57F-3FF5-4E3F-9A86-DFBC466AE90E}" dt="2022-04-06T05:04:08.862" v="2501" actId="478"/>
          <ac:spMkLst>
            <pc:docMk/>
            <pc:sldMk cId="660692419" sldId="256"/>
            <ac:spMk id="51" creationId="{B7A21050-141D-47EE-BF19-C2F648C64806}"/>
          </ac:spMkLst>
        </pc:spChg>
        <pc:spChg chg="add del mod">
          <ac:chgData name="Heera Mohan" userId="74201d0fe79392ad" providerId="LiveId" clId="{A382C57F-3FF5-4E3F-9A86-DFBC466AE90E}" dt="2022-04-05T18:26:14.115" v="1570" actId="478"/>
          <ac:spMkLst>
            <pc:docMk/>
            <pc:sldMk cId="660692419" sldId="256"/>
            <ac:spMk id="52" creationId="{66A7FC87-9A2F-4D4D-AED0-90093728AFD3}"/>
          </ac:spMkLst>
        </pc:spChg>
        <pc:spChg chg="add del mod">
          <ac:chgData name="Heera Mohan" userId="74201d0fe79392ad" providerId="LiveId" clId="{A382C57F-3FF5-4E3F-9A86-DFBC466AE90E}" dt="2022-04-05T19:04:31.850" v="2015" actId="478"/>
          <ac:spMkLst>
            <pc:docMk/>
            <pc:sldMk cId="660692419" sldId="256"/>
            <ac:spMk id="53" creationId="{42E95ABC-AB0A-4B6E-A421-B868346C207E}"/>
          </ac:spMkLst>
        </pc:spChg>
        <pc:spChg chg="add del mod">
          <ac:chgData name="Heera Mohan" userId="74201d0fe79392ad" providerId="LiveId" clId="{A382C57F-3FF5-4E3F-9A86-DFBC466AE90E}" dt="2022-04-05T14:22:22.445" v="1095"/>
          <ac:spMkLst>
            <pc:docMk/>
            <pc:sldMk cId="660692419" sldId="256"/>
            <ac:spMk id="54" creationId="{BE857266-C703-4C62-8BE5-75D82E0D91C6}"/>
          </ac:spMkLst>
        </pc:spChg>
        <pc:spChg chg="add del mod">
          <ac:chgData name="Heera Mohan" userId="74201d0fe79392ad" providerId="LiveId" clId="{A382C57F-3FF5-4E3F-9A86-DFBC466AE90E}" dt="2022-04-04T19:01:59.976" v="178"/>
          <ac:spMkLst>
            <pc:docMk/>
            <pc:sldMk cId="660692419" sldId="256"/>
            <ac:spMk id="54" creationId="{CA1ACBFF-6188-4569-94EC-7909B3D78D03}"/>
          </ac:spMkLst>
        </pc:spChg>
        <pc:spChg chg="add del mod">
          <ac:chgData name="Heera Mohan" userId="74201d0fe79392ad" providerId="LiveId" clId="{A382C57F-3FF5-4E3F-9A86-DFBC466AE90E}" dt="2022-04-06T05:47:44.201" v="3131" actId="1076"/>
          <ac:spMkLst>
            <pc:docMk/>
            <pc:sldMk cId="660692419" sldId="256"/>
            <ac:spMk id="56" creationId="{39D272B6-EB0A-42F7-9AA0-EB2AC214A35F}"/>
          </ac:spMkLst>
        </pc:spChg>
        <pc:spChg chg="add del mod">
          <ac:chgData name="Heera Mohan" userId="74201d0fe79392ad" providerId="LiveId" clId="{A382C57F-3FF5-4E3F-9A86-DFBC466AE90E}" dt="2022-04-06T05:44:20.384" v="3026" actId="1036"/>
          <ac:spMkLst>
            <pc:docMk/>
            <pc:sldMk cId="660692419" sldId="256"/>
            <ac:spMk id="57" creationId="{A699A751-C310-4695-9C89-35A58D93A3D1}"/>
          </ac:spMkLst>
        </pc:spChg>
        <pc:spChg chg="add del mod">
          <ac:chgData name="Heera Mohan" userId="74201d0fe79392ad" providerId="LiveId" clId="{A382C57F-3FF5-4E3F-9A86-DFBC466AE90E}" dt="2022-04-06T05:44:20.384" v="3026" actId="1036"/>
          <ac:spMkLst>
            <pc:docMk/>
            <pc:sldMk cId="660692419" sldId="256"/>
            <ac:spMk id="58" creationId="{8C9AF33F-C4E5-4408-B603-E17D86F263E1}"/>
          </ac:spMkLst>
        </pc:spChg>
        <pc:spChg chg="add del mod">
          <ac:chgData name="Heera Mohan" userId="74201d0fe79392ad" providerId="LiveId" clId="{A382C57F-3FF5-4E3F-9A86-DFBC466AE90E}" dt="2022-04-06T05:38:22.298" v="2917" actId="478"/>
          <ac:spMkLst>
            <pc:docMk/>
            <pc:sldMk cId="660692419" sldId="256"/>
            <ac:spMk id="61" creationId="{BC2EC70A-2177-4A19-8AC8-E75AA643DF68}"/>
          </ac:spMkLst>
        </pc:spChg>
        <pc:spChg chg="add mod">
          <ac:chgData name="Heera Mohan" userId="74201d0fe79392ad" providerId="LiveId" clId="{A382C57F-3FF5-4E3F-9A86-DFBC466AE90E}" dt="2022-04-06T05:44:20.384" v="3026" actId="1036"/>
          <ac:spMkLst>
            <pc:docMk/>
            <pc:sldMk cId="660692419" sldId="256"/>
            <ac:spMk id="63" creationId="{13BC4EA2-0302-49E8-B1E2-257F19DEFDF6}"/>
          </ac:spMkLst>
        </pc:spChg>
        <pc:spChg chg="add del mod">
          <ac:chgData name="Heera Mohan" userId="74201d0fe79392ad" providerId="LiveId" clId="{A382C57F-3FF5-4E3F-9A86-DFBC466AE90E}" dt="2022-04-05T19:04:31.850" v="2015" actId="478"/>
          <ac:spMkLst>
            <pc:docMk/>
            <pc:sldMk cId="660692419" sldId="256"/>
            <ac:spMk id="70" creationId="{F6422EB9-CF16-454F-BA9A-D1810B7212E1}"/>
          </ac:spMkLst>
        </pc:spChg>
        <pc:spChg chg="add del mod">
          <ac:chgData name="Heera Mohan" userId="74201d0fe79392ad" providerId="LiveId" clId="{A382C57F-3FF5-4E3F-9A86-DFBC466AE90E}" dt="2022-04-06T05:28:51.553" v="2828" actId="478"/>
          <ac:spMkLst>
            <pc:docMk/>
            <pc:sldMk cId="660692419" sldId="256"/>
            <ac:spMk id="71" creationId="{5EFC080D-3340-46F2-A235-545D65F787E9}"/>
          </ac:spMkLst>
        </pc:spChg>
        <pc:spChg chg="add del">
          <ac:chgData name="Heera Mohan" userId="74201d0fe79392ad" providerId="LiveId" clId="{A382C57F-3FF5-4E3F-9A86-DFBC466AE90E}" dt="2022-04-04T19:10:19.421" v="456" actId="22"/>
          <ac:spMkLst>
            <pc:docMk/>
            <pc:sldMk cId="660692419" sldId="256"/>
            <ac:spMk id="71" creationId="{9026998B-4F6A-4FD9-88D7-64D3C432BA07}"/>
          </ac:spMkLst>
        </pc:spChg>
        <pc:spChg chg="add del">
          <ac:chgData name="Heera Mohan" userId="74201d0fe79392ad" providerId="LiveId" clId="{A382C57F-3FF5-4E3F-9A86-DFBC466AE90E}" dt="2022-04-04T19:10:23.544" v="458" actId="22"/>
          <ac:spMkLst>
            <pc:docMk/>
            <pc:sldMk cId="660692419" sldId="256"/>
            <ac:spMk id="73" creationId="{3015D597-092C-45F1-8895-4522AA0C8D58}"/>
          </ac:spMkLst>
        </pc:spChg>
        <pc:spChg chg="add del mod">
          <ac:chgData name="Heera Mohan" userId="74201d0fe79392ad" providerId="LiveId" clId="{A382C57F-3FF5-4E3F-9A86-DFBC466AE90E}" dt="2022-04-06T05:50:14.145" v="3192" actId="20577"/>
          <ac:spMkLst>
            <pc:docMk/>
            <pc:sldMk cId="660692419" sldId="256"/>
            <ac:spMk id="74" creationId="{B392DA7F-45CC-4F3C-BF8E-FBFA3B3872DC}"/>
          </ac:spMkLst>
        </pc:spChg>
        <pc:spChg chg="add del mod">
          <ac:chgData name="Heera Mohan" userId="74201d0fe79392ad" providerId="LiveId" clId="{A382C57F-3FF5-4E3F-9A86-DFBC466AE90E}" dt="2022-04-05T18:11:02.493" v="1334" actId="478"/>
          <ac:spMkLst>
            <pc:docMk/>
            <pc:sldMk cId="660692419" sldId="256"/>
            <ac:spMk id="75" creationId="{F6E4001E-9DCD-4DB2-9158-2C26FC2ADD98}"/>
          </ac:spMkLst>
        </pc:spChg>
        <pc:spChg chg="add del mod">
          <ac:chgData name="Heera Mohan" userId="74201d0fe79392ad" providerId="LiveId" clId="{A382C57F-3FF5-4E3F-9A86-DFBC466AE90E}" dt="2022-04-05T19:04:31.850" v="2015" actId="478"/>
          <ac:spMkLst>
            <pc:docMk/>
            <pc:sldMk cId="660692419" sldId="256"/>
            <ac:spMk id="80" creationId="{38D9AD3F-E709-4E16-8D00-83B465566D3E}"/>
          </ac:spMkLst>
        </pc:spChg>
        <pc:spChg chg="add del mod">
          <ac:chgData name="Heera Mohan" userId="74201d0fe79392ad" providerId="LiveId" clId="{A382C57F-3FF5-4E3F-9A86-DFBC466AE90E}" dt="2022-04-04T19:14:23.669" v="572"/>
          <ac:spMkLst>
            <pc:docMk/>
            <pc:sldMk cId="660692419" sldId="256"/>
            <ac:spMk id="81" creationId="{0EC07B86-D7BE-416B-B059-E314036DBB57}"/>
          </ac:spMkLst>
        </pc:spChg>
        <pc:spChg chg="add del mod">
          <ac:chgData name="Heera Mohan" userId="74201d0fe79392ad" providerId="LiveId" clId="{A382C57F-3FF5-4E3F-9A86-DFBC466AE90E}" dt="2022-04-06T05:22:26.315" v="2722" actId="478"/>
          <ac:spMkLst>
            <pc:docMk/>
            <pc:sldMk cId="660692419" sldId="256"/>
            <ac:spMk id="82" creationId="{12E5F0FE-EDA5-4CD1-9B68-1B75370D1216}"/>
          </ac:spMkLst>
        </pc:spChg>
        <pc:spChg chg="add del mod">
          <ac:chgData name="Heera Mohan" userId="74201d0fe79392ad" providerId="LiveId" clId="{A382C57F-3FF5-4E3F-9A86-DFBC466AE90E}" dt="2022-04-06T05:21:13.868" v="2708" actId="478"/>
          <ac:spMkLst>
            <pc:docMk/>
            <pc:sldMk cId="660692419" sldId="256"/>
            <ac:spMk id="88" creationId="{DF401CDA-26A2-4E7A-A2A1-D5D051B344F8}"/>
          </ac:spMkLst>
        </pc:spChg>
        <pc:spChg chg="add del mod">
          <ac:chgData name="Heera Mohan" userId="74201d0fe79392ad" providerId="LiveId" clId="{A382C57F-3FF5-4E3F-9A86-DFBC466AE90E}" dt="2022-04-06T05:02:36.405" v="2460" actId="478"/>
          <ac:spMkLst>
            <pc:docMk/>
            <pc:sldMk cId="660692419" sldId="256"/>
            <ac:spMk id="89" creationId="{D2CF4C42-4833-4761-8E6B-70C0DC4E354C}"/>
          </ac:spMkLst>
        </pc:spChg>
        <pc:spChg chg="add mod">
          <ac:chgData name="Heera Mohan" userId="74201d0fe79392ad" providerId="LiveId" clId="{A382C57F-3FF5-4E3F-9A86-DFBC466AE90E}" dt="2022-04-06T05:44:20.384" v="3026" actId="1036"/>
          <ac:spMkLst>
            <pc:docMk/>
            <pc:sldMk cId="660692419" sldId="256"/>
            <ac:spMk id="90" creationId="{EB9E3FF3-E6F3-463D-9D4A-CF7CB86E69FB}"/>
          </ac:spMkLst>
        </pc:spChg>
        <pc:spChg chg="add del mod">
          <ac:chgData name="Heera Mohan" userId="74201d0fe79392ad" providerId="LiveId" clId="{A382C57F-3FF5-4E3F-9A86-DFBC466AE90E}" dt="2022-04-05T19:04:31.850" v="2015" actId="478"/>
          <ac:spMkLst>
            <pc:docMk/>
            <pc:sldMk cId="660692419" sldId="256"/>
            <ac:spMk id="92" creationId="{BB8E3BB1-BABF-4423-9766-B22F61E9A7D6}"/>
          </ac:spMkLst>
        </pc:spChg>
        <pc:spChg chg="add del mod">
          <ac:chgData name="Heera Mohan" userId="74201d0fe79392ad" providerId="LiveId" clId="{A382C57F-3FF5-4E3F-9A86-DFBC466AE90E}" dt="2022-04-06T05:04:10.293" v="2502" actId="478"/>
          <ac:spMkLst>
            <pc:docMk/>
            <pc:sldMk cId="660692419" sldId="256"/>
            <ac:spMk id="96" creationId="{2AE48C57-760A-4D65-9416-E6535F99BF4C}"/>
          </ac:spMkLst>
        </pc:spChg>
        <pc:spChg chg="add del mod">
          <ac:chgData name="Heera Mohan" userId="74201d0fe79392ad" providerId="LiveId" clId="{A382C57F-3FF5-4E3F-9A86-DFBC466AE90E}" dt="2022-04-06T05:04:11.489" v="2503" actId="478"/>
          <ac:spMkLst>
            <pc:docMk/>
            <pc:sldMk cId="660692419" sldId="256"/>
            <ac:spMk id="97" creationId="{AA5F7F2B-3324-4DB7-A67B-09F02B76A033}"/>
          </ac:spMkLst>
        </pc:spChg>
        <pc:spChg chg="add del mod">
          <ac:chgData name="Heera Mohan" userId="74201d0fe79392ad" providerId="LiveId" clId="{A382C57F-3FF5-4E3F-9A86-DFBC466AE90E}" dt="2022-04-06T05:04:12.754" v="2504" actId="478"/>
          <ac:spMkLst>
            <pc:docMk/>
            <pc:sldMk cId="660692419" sldId="256"/>
            <ac:spMk id="99" creationId="{D2F4958B-90D4-4E44-B0D6-CCCD7A6399EA}"/>
          </ac:spMkLst>
        </pc:spChg>
        <pc:spChg chg="add del mod">
          <ac:chgData name="Heera Mohan" userId="74201d0fe79392ad" providerId="LiveId" clId="{A382C57F-3FF5-4E3F-9A86-DFBC466AE90E}" dt="2022-04-06T05:44:20.384" v="3026" actId="1036"/>
          <ac:spMkLst>
            <pc:docMk/>
            <pc:sldMk cId="660692419" sldId="256"/>
            <ac:spMk id="100" creationId="{034ED938-8BC6-421E-ACB4-B826CAAB0A26}"/>
          </ac:spMkLst>
        </pc:spChg>
        <pc:spChg chg="add del mod">
          <ac:chgData name="Heera Mohan" userId="74201d0fe79392ad" providerId="LiveId" clId="{A382C57F-3FF5-4E3F-9A86-DFBC466AE90E}" dt="2022-04-05T18:56:00.704" v="1899" actId="478"/>
          <ac:spMkLst>
            <pc:docMk/>
            <pc:sldMk cId="660692419" sldId="256"/>
            <ac:spMk id="103" creationId="{FFC3D2BA-7899-4057-B8A2-71E2C54DC9F6}"/>
          </ac:spMkLst>
        </pc:spChg>
        <pc:spChg chg="add del mod">
          <ac:chgData name="Heera Mohan" userId="74201d0fe79392ad" providerId="LiveId" clId="{A382C57F-3FF5-4E3F-9A86-DFBC466AE90E}" dt="2022-04-06T05:21:13.868" v="2708" actId="478"/>
          <ac:spMkLst>
            <pc:docMk/>
            <pc:sldMk cId="660692419" sldId="256"/>
            <ac:spMk id="106" creationId="{9CBB3E60-41C5-4387-B9F7-990034A79948}"/>
          </ac:spMkLst>
        </pc:spChg>
        <pc:spChg chg="add del mod">
          <ac:chgData name="Heera Mohan" userId="74201d0fe79392ad" providerId="LiveId" clId="{A382C57F-3FF5-4E3F-9A86-DFBC466AE90E}" dt="2022-04-06T04:34:51.567" v="2166"/>
          <ac:spMkLst>
            <pc:docMk/>
            <pc:sldMk cId="660692419" sldId="256"/>
            <ac:spMk id="107" creationId="{773911B9-46A7-4178-A777-A526A5BB28E4}"/>
          </ac:spMkLst>
        </pc:spChg>
        <pc:spChg chg="add del mod">
          <ac:chgData name="Heera Mohan" userId="74201d0fe79392ad" providerId="LiveId" clId="{A382C57F-3FF5-4E3F-9A86-DFBC466AE90E}" dt="2022-04-05T19:21:33.082" v="2072" actId="478"/>
          <ac:spMkLst>
            <pc:docMk/>
            <pc:sldMk cId="660692419" sldId="256"/>
            <ac:spMk id="107" creationId="{EEBB8CD3-6409-4DB4-9047-12A3FF60A8B3}"/>
          </ac:spMkLst>
        </pc:spChg>
        <pc:spChg chg="add del mod">
          <ac:chgData name="Heera Mohan" userId="74201d0fe79392ad" providerId="LiveId" clId="{A382C57F-3FF5-4E3F-9A86-DFBC466AE90E}" dt="2022-04-06T05:04:13.928" v="2505" actId="478"/>
          <ac:spMkLst>
            <pc:docMk/>
            <pc:sldMk cId="660692419" sldId="256"/>
            <ac:spMk id="116" creationId="{AF9EF98B-0A48-48F9-AAA9-58FCC1188399}"/>
          </ac:spMkLst>
        </pc:spChg>
        <pc:spChg chg="add del mod">
          <ac:chgData name="Heera Mohan" userId="74201d0fe79392ad" providerId="LiveId" clId="{A382C57F-3FF5-4E3F-9A86-DFBC466AE90E}" dt="2022-04-06T05:44:20.384" v="3026" actId="1036"/>
          <ac:spMkLst>
            <pc:docMk/>
            <pc:sldMk cId="660692419" sldId="256"/>
            <ac:spMk id="119" creationId="{0F448B25-D1C6-432A-8F4F-E6D43CE72F57}"/>
          </ac:spMkLst>
        </pc:spChg>
        <pc:spChg chg="add del mod">
          <ac:chgData name="Heera Mohan" userId="74201d0fe79392ad" providerId="LiveId" clId="{A382C57F-3FF5-4E3F-9A86-DFBC466AE90E}" dt="2022-04-04T19:25:50.198" v="909" actId="478"/>
          <ac:spMkLst>
            <pc:docMk/>
            <pc:sldMk cId="660692419" sldId="256"/>
            <ac:spMk id="120" creationId="{C20CD3A7-857D-4306-9EC3-94C4FD8AE278}"/>
          </ac:spMkLst>
        </pc:spChg>
        <pc:spChg chg="add del mod">
          <ac:chgData name="Heera Mohan" userId="74201d0fe79392ad" providerId="LiveId" clId="{A382C57F-3FF5-4E3F-9A86-DFBC466AE90E}" dt="2022-04-06T05:44:20.384" v="3026" actId="1036"/>
          <ac:spMkLst>
            <pc:docMk/>
            <pc:sldMk cId="660692419" sldId="256"/>
            <ac:spMk id="121" creationId="{6B3FF61A-1EC1-4CA1-9DFE-49883D1CAB03}"/>
          </ac:spMkLst>
        </pc:spChg>
        <pc:spChg chg="add del mod">
          <ac:chgData name="Heera Mohan" userId="74201d0fe79392ad" providerId="LiveId" clId="{A382C57F-3FF5-4E3F-9A86-DFBC466AE90E}" dt="2022-04-06T05:44:20.384" v="3026" actId="1036"/>
          <ac:spMkLst>
            <pc:docMk/>
            <pc:sldMk cId="660692419" sldId="256"/>
            <ac:spMk id="122" creationId="{F708A66B-58D5-45A3-B961-D95C64936F71}"/>
          </ac:spMkLst>
        </pc:spChg>
        <pc:spChg chg="add del mod">
          <ac:chgData name="Heera Mohan" userId="74201d0fe79392ad" providerId="LiveId" clId="{A382C57F-3FF5-4E3F-9A86-DFBC466AE90E}" dt="2022-04-06T05:44:20.384" v="3026" actId="1036"/>
          <ac:spMkLst>
            <pc:docMk/>
            <pc:sldMk cId="660692419" sldId="256"/>
            <ac:spMk id="123" creationId="{5EA81A4F-16AC-4D0A-8025-D001107D1D00}"/>
          </ac:spMkLst>
        </pc:spChg>
        <pc:spChg chg="add mod">
          <ac:chgData name="Heera Mohan" userId="74201d0fe79392ad" providerId="LiveId" clId="{A382C57F-3FF5-4E3F-9A86-DFBC466AE90E}" dt="2022-04-06T05:44:20.384" v="3026" actId="1036"/>
          <ac:spMkLst>
            <pc:docMk/>
            <pc:sldMk cId="660692419" sldId="256"/>
            <ac:spMk id="124" creationId="{99F2C71B-2807-46B6-B2F9-6154AB93E60C}"/>
          </ac:spMkLst>
        </pc:spChg>
        <pc:spChg chg="add del mod">
          <ac:chgData name="Heera Mohan" userId="74201d0fe79392ad" providerId="LiveId" clId="{A382C57F-3FF5-4E3F-9A86-DFBC466AE90E}" dt="2022-04-05T18:22:49.676" v="1541" actId="478"/>
          <ac:spMkLst>
            <pc:docMk/>
            <pc:sldMk cId="660692419" sldId="256"/>
            <ac:spMk id="129" creationId="{1E3E77FA-E194-4FC7-89B0-684119824879}"/>
          </ac:spMkLst>
        </pc:spChg>
        <pc:spChg chg="add mod">
          <ac:chgData name="Heera Mohan" userId="74201d0fe79392ad" providerId="LiveId" clId="{A382C57F-3FF5-4E3F-9A86-DFBC466AE90E}" dt="2022-04-06T05:44:20.384" v="3026" actId="1036"/>
          <ac:spMkLst>
            <pc:docMk/>
            <pc:sldMk cId="660692419" sldId="256"/>
            <ac:spMk id="129" creationId="{7643C7B7-8718-4BBB-AB44-644F9362D94C}"/>
          </ac:spMkLst>
        </pc:spChg>
        <pc:spChg chg="add mod">
          <ac:chgData name="Heera Mohan" userId="74201d0fe79392ad" providerId="LiveId" clId="{A382C57F-3FF5-4E3F-9A86-DFBC466AE90E}" dt="2022-04-06T05:44:20.384" v="3026" actId="1036"/>
          <ac:spMkLst>
            <pc:docMk/>
            <pc:sldMk cId="660692419" sldId="256"/>
            <ac:spMk id="130" creationId="{C05E3738-97D8-47B2-B8D5-18728E860098}"/>
          </ac:spMkLst>
        </pc:spChg>
        <pc:spChg chg="add mod">
          <ac:chgData name="Heera Mohan" userId="74201d0fe79392ad" providerId="LiveId" clId="{A382C57F-3FF5-4E3F-9A86-DFBC466AE90E}" dt="2022-04-06T05:44:20.384" v="3026" actId="1036"/>
          <ac:spMkLst>
            <pc:docMk/>
            <pc:sldMk cId="660692419" sldId="256"/>
            <ac:spMk id="131" creationId="{C842310E-F9AF-4EE4-AF82-A3B490AB73E0}"/>
          </ac:spMkLst>
        </pc:spChg>
        <pc:spChg chg="add del mod">
          <ac:chgData name="Heera Mohan" userId="74201d0fe79392ad" providerId="LiveId" clId="{A382C57F-3FF5-4E3F-9A86-DFBC466AE90E}" dt="2022-04-06T05:44:20.384" v="3026" actId="1036"/>
          <ac:spMkLst>
            <pc:docMk/>
            <pc:sldMk cId="660692419" sldId="256"/>
            <ac:spMk id="137" creationId="{F1EF4D31-0A07-434F-9724-E46838B8B563}"/>
          </ac:spMkLst>
        </pc:spChg>
        <pc:spChg chg="add del mod">
          <ac:chgData name="Heera Mohan" userId="74201d0fe79392ad" providerId="LiveId" clId="{A382C57F-3FF5-4E3F-9A86-DFBC466AE90E}" dt="2022-04-06T05:04:37.109" v="2510" actId="478"/>
          <ac:spMkLst>
            <pc:docMk/>
            <pc:sldMk cId="660692419" sldId="256"/>
            <ac:spMk id="138" creationId="{604D4226-1E29-4437-A45F-D5833BDBF513}"/>
          </ac:spMkLst>
        </pc:spChg>
        <pc:spChg chg="add mod">
          <ac:chgData name="Heera Mohan" userId="74201d0fe79392ad" providerId="LiveId" clId="{A382C57F-3FF5-4E3F-9A86-DFBC466AE90E}" dt="2022-04-06T05:44:20.384" v="3026" actId="1036"/>
          <ac:spMkLst>
            <pc:docMk/>
            <pc:sldMk cId="660692419" sldId="256"/>
            <ac:spMk id="139" creationId="{42162829-BD55-471D-B932-4E4A339A1CD6}"/>
          </ac:spMkLst>
        </pc:spChg>
        <pc:spChg chg="add del mod">
          <ac:chgData name="Heera Mohan" userId="74201d0fe79392ad" providerId="LiveId" clId="{A382C57F-3FF5-4E3F-9A86-DFBC466AE90E}" dt="2022-04-05T18:28:50.420" v="1595"/>
          <ac:spMkLst>
            <pc:docMk/>
            <pc:sldMk cId="660692419" sldId="256"/>
            <ac:spMk id="143" creationId="{2AA2449C-7A5A-4253-9455-83D3D7C40F9B}"/>
          </ac:spMkLst>
        </pc:spChg>
        <pc:spChg chg="add del mod">
          <ac:chgData name="Heera Mohan" userId="74201d0fe79392ad" providerId="LiveId" clId="{A382C57F-3FF5-4E3F-9A86-DFBC466AE90E}" dt="2022-04-06T05:00:51.124" v="2430"/>
          <ac:spMkLst>
            <pc:docMk/>
            <pc:sldMk cId="660692419" sldId="256"/>
            <ac:spMk id="157" creationId="{8236856B-816B-47FA-9D60-68B2192B115E}"/>
          </ac:spMkLst>
        </pc:spChg>
        <pc:spChg chg="add del mod">
          <ac:chgData name="Heera Mohan" userId="74201d0fe79392ad" providerId="LiveId" clId="{A382C57F-3FF5-4E3F-9A86-DFBC466AE90E}" dt="2022-04-06T05:00:51.124" v="2430"/>
          <ac:spMkLst>
            <pc:docMk/>
            <pc:sldMk cId="660692419" sldId="256"/>
            <ac:spMk id="160" creationId="{8B1E74AA-5500-4992-97D1-165FD51357A1}"/>
          </ac:spMkLst>
        </pc:spChg>
        <pc:spChg chg="add del mod">
          <ac:chgData name="Heera Mohan" userId="74201d0fe79392ad" providerId="LiveId" clId="{A382C57F-3FF5-4E3F-9A86-DFBC466AE90E}" dt="2022-04-06T05:00:51.124" v="2430"/>
          <ac:spMkLst>
            <pc:docMk/>
            <pc:sldMk cId="660692419" sldId="256"/>
            <ac:spMk id="161" creationId="{D670DD1C-1D3B-42B8-ACB2-3B6A2BB8DF90}"/>
          </ac:spMkLst>
        </pc:spChg>
        <pc:spChg chg="add mod">
          <ac:chgData name="Heera Mohan" userId="74201d0fe79392ad" providerId="LiveId" clId="{A382C57F-3FF5-4E3F-9A86-DFBC466AE90E}" dt="2022-04-06T05:00:50.572" v="2429" actId="571"/>
          <ac:spMkLst>
            <pc:docMk/>
            <pc:sldMk cId="660692419" sldId="256"/>
            <ac:spMk id="162" creationId="{7B95D1F0-DE91-403E-83A4-3103961562AB}"/>
          </ac:spMkLst>
        </pc:spChg>
        <pc:spChg chg="add del mod">
          <ac:chgData name="Heera Mohan" userId="74201d0fe79392ad" providerId="LiveId" clId="{A382C57F-3FF5-4E3F-9A86-DFBC466AE90E}" dt="2022-04-06T05:04:04.371" v="2500" actId="478"/>
          <ac:spMkLst>
            <pc:docMk/>
            <pc:sldMk cId="660692419" sldId="256"/>
            <ac:spMk id="163" creationId="{A4218240-4E91-41B2-A024-47BFD941B04C}"/>
          </ac:spMkLst>
        </pc:spChg>
        <pc:spChg chg="add del mod">
          <ac:chgData name="Heera Mohan" userId="74201d0fe79392ad" providerId="LiveId" clId="{A382C57F-3FF5-4E3F-9A86-DFBC466AE90E}" dt="2022-04-06T05:04:32.370" v="2508" actId="478"/>
          <ac:spMkLst>
            <pc:docMk/>
            <pc:sldMk cId="660692419" sldId="256"/>
            <ac:spMk id="166" creationId="{9663B5BA-DF68-485C-906E-8755B9649D00}"/>
          </ac:spMkLst>
        </pc:spChg>
        <pc:spChg chg="add del mod">
          <ac:chgData name="Heera Mohan" userId="74201d0fe79392ad" providerId="LiveId" clId="{A382C57F-3FF5-4E3F-9A86-DFBC466AE90E}" dt="2022-04-06T05:04:33.857" v="2509" actId="478"/>
          <ac:spMkLst>
            <pc:docMk/>
            <pc:sldMk cId="660692419" sldId="256"/>
            <ac:spMk id="167" creationId="{87BF18AE-E06F-4EF4-9EBF-5BA857C1F437}"/>
          </ac:spMkLst>
        </pc:spChg>
        <pc:spChg chg="add mod">
          <ac:chgData name="Heera Mohan" userId="74201d0fe79392ad" providerId="LiveId" clId="{A382C57F-3FF5-4E3F-9A86-DFBC466AE90E}" dt="2022-04-06T05:44:20.384" v="3026" actId="1036"/>
          <ac:spMkLst>
            <pc:docMk/>
            <pc:sldMk cId="660692419" sldId="256"/>
            <ac:spMk id="177" creationId="{6C42123D-4BB5-494F-9C2F-587B2888D2AB}"/>
          </ac:spMkLst>
        </pc:spChg>
        <pc:spChg chg="add del mod">
          <ac:chgData name="Heera Mohan" userId="74201d0fe79392ad" providerId="LiveId" clId="{A382C57F-3FF5-4E3F-9A86-DFBC466AE90E}" dt="2022-04-06T05:21:13.868" v="2708" actId="478"/>
          <ac:spMkLst>
            <pc:docMk/>
            <pc:sldMk cId="660692419" sldId="256"/>
            <ac:spMk id="181" creationId="{3BB4DDEA-CC4E-49E7-A46E-471B6D3F9124}"/>
          </ac:spMkLst>
        </pc:spChg>
        <pc:spChg chg="add mod">
          <ac:chgData name="Heera Mohan" userId="74201d0fe79392ad" providerId="LiveId" clId="{A382C57F-3FF5-4E3F-9A86-DFBC466AE90E}" dt="2022-04-06T05:44:20.384" v="3026" actId="1036"/>
          <ac:spMkLst>
            <pc:docMk/>
            <pc:sldMk cId="660692419" sldId="256"/>
            <ac:spMk id="183" creationId="{93E81306-ABCF-4C97-BE13-43432A83DF1D}"/>
          </ac:spMkLst>
        </pc:spChg>
        <pc:spChg chg="add del mod">
          <ac:chgData name="Heera Mohan" userId="74201d0fe79392ad" providerId="LiveId" clId="{A382C57F-3FF5-4E3F-9A86-DFBC466AE90E}" dt="2022-04-05T19:04:23.541" v="2014" actId="478"/>
          <ac:spMkLst>
            <pc:docMk/>
            <pc:sldMk cId="660692419" sldId="256"/>
            <ac:spMk id="183" creationId="{C7F915C0-256B-422E-8EA0-043CCCD752F0}"/>
          </ac:spMkLst>
        </pc:spChg>
        <pc:spChg chg="add mod">
          <ac:chgData name="Heera Mohan" userId="74201d0fe79392ad" providerId="LiveId" clId="{A382C57F-3FF5-4E3F-9A86-DFBC466AE90E}" dt="2022-04-06T05:44:20.384" v="3026" actId="1036"/>
          <ac:spMkLst>
            <pc:docMk/>
            <pc:sldMk cId="660692419" sldId="256"/>
            <ac:spMk id="184" creationId="{B4CBC93F-FD4D-45DE-A535-7250C731B2AA}"/>
          </ac:spMkLst>
        </pc:spChg>
        <pc:spChg chg="add del mod">
          <ac:chgData name="Heera Mohan" userId="74201d0fe79392ad" providerId="LiveId" clId="{A382C57F-3FF5-4E3F-9A86-DFBC466AE90E}" dt="2022-04-05T18:34:38.630" v="1673"/>
          <ac:spMkLst>
            <pc:docMk/>
            <pc:sldMk cId="660692419" sldId="256"/>
            <ac:spMk id="184" creationId="{F68ED4B1-2A1C-4B5E-919C-27200F9F74D6}"/>
          </ac:spMkLst>
        </pc:spChg>
        <pc:spChg chg="add del mod">
          <ac:chgData name="Heera Mohan" userId="74201d0fe79392ad" providerId="LiveId" clId="{A382C57F-3FF5-4E3F-9A86-DFBC466AE90E}" dt="2022-04-06T05:12:52.851" v="2608" actId="478"/>
          <ac:spMkLst>
            <pc:docMk/>
            <pc:sldMk cId="660692419" sldId="256"/>
            <ac:spMk id="194" creationId="{2333EC8C-A259-4F7A-A865-6592DBDCD585}"/>
          </ac:spMkLst>
        </pc:spChg>
        <pc:spChg chg="add del mod">
          <ac:chgData name="Heera Mohan" userId="74201d0fe79392ad" providerId="LiveId" clId="{A382C57F-3FF5-4E3F-9A86-DFBC466AE90E}" dt="2022-04-06T05:21:35.363" v="2712" actId="478"/>
          <ac:spMkLst>
            <pc:docMk/>
            <pc:sldMk cId="660692419" sldId="256"/>
            <ac:spMk id="195" creationId="{BC8986CF-6F1D-499B-977C-3CD2A136EF79}"/>
          </ac:spMkLst>
        </pc:spChg>
        <pc:spChg chg="add del mod">
          <ac:chgData name="Heera Mohan" userId="74201d0fe79392ad" providerId="LiveId" clId="{A382C57F-3FF5-4E3F-9A86-DFBC466AE90E}" dt="2022-04-06T04:38:35.661" v="2222" actId="478"/>
          <ac:spMkLst>
            <pc:docMk/>
            <pc:sldMk cId="660692419" sldId="256"/>
            <ac:spMk id="208" creationId="{3A41ECD5-A60B-4E09-A5BE-9A9754B57F5A}"/>
          </ac:spMkLst>
        </pc:spChg>
        <pc:spChg chg="add mod">
          <ac:chgData name="Heera Mohan" userId="74201d0fe79392ad" providerId="LiveId" clId="{A382C57F-3FF5-4E3F-9A86-DFBC466AE90E}" dt="2022-04-06T05:44:20.384" v="3026" actId="1036"/>
          <ac:spMkLst>
            <pc:docMk/>
            <pc:sldMk cId="660692419" sldId="256"/>
            <ac:spMk id="209" creationId="{4C3F993B-C1EF-4960-AB89-6A12F7179AB4}"/>
          </ac:spMkLst>
        </pc:spChg>
        <pc:spChg chg="add del mod">
          <ac:chgData name="Heera Mohan" userId="74201d0fe79392ad" providerId="LiveId" clId="{A382C57F-3FF5-4E3F-9A86-DFBC466AE90E}" dt="2022-04-05T19:04:31.850" v="2015" actId="478"/>
          <ac:spMkLst>
            <pc:docMk/>
            <pc:sldMk cId="660692419" sldId="256"/>
            <ac:spMk id="210" creationId="{CECC545C-48D0-4F7A-9EE6-ED31CA308EE1}"/>
          </ac:spMkLst>
        </pc:spChg>
        <pc:spChg chg="add mod">
          <ac:chgData name="Heera Mohan" userId="74201d0fe79392ad" providerId="LiveId" clId="{A382C57F-3FF5-4E3F-9A86-DFBC466AE90E}" dt="2022-04-06T05:45:18.482" v="3048" actId="1076"/>
          <ac:spMkLst>
            <pc:docMk/>
            <pc:sldMk cId="660692419" sldId="256"/>
            <ac:spMk id="211" creationId="{624E037C-F90F-4CC5-A66F-C75DB4E943F5}"/>
          </ac:spMkLst>
        </pc:spChg>
        <pc:spChg chg="add mod">
          <ac:chgData name="Heera Mohan" userId="74201d0fe79392ad" providerId="LiveId" clId="{A382C57F-3FF5-4E3F-9A86-DFBC466AE90E}" dt="2022-04-05T18:50:12.607" v="1813" actId="571"/>
          <ac:spMkLst>
            <pc:docMk/>
            <pc:sldMk cId="660692419" sldId="256"/>
            <ac:spMk id="226" creationId="{5636226D-FF65-4999-BB1D-90A99ABA742E}"/>
          </ac:spMkLst>
        </pc:spChg>
        <pc:spChg chg="add mod">
          <ac:chgData name="Heera Mohan" userId="74201d0fe79392ad" providerId="LiveId" clId="{A382C57F-3FF5-4E3F-9A86-DFBC466AE90E}" dt="2022-04-05T18:50:12.607" v="1813" actId="571"/>
          <ac:spMkLst>
            <pc:docMk/>
            <pc:sldMk cId="660692419" sldId="256"/>
            <ac:spMk id="227" creationId="{6A045DF0-AD29-465A-83D6-A77F7EF143B0}"/>
          </ac:spMkLst>
        </pc:spChg>
        <pc:spChg chg="add mod">
          <ac:chgData name="Heera Mohan" userId="74201d0fe79392ad" providerId="LiveId" clId="{A382C57F-3FF5-4E3F-9A86-DFBC466AE90E}" dt="2022-04-05T18:50:12.607" v="1813" actId="571"/>
          <ac:spMkLst>
            <pc:docMk/>
            <pc:sldMk cId="660692419" sldId="256"/>
            <ac:spMk id="228" creationId="{6E162FAD-33D1-44B7-9138-DDE44006BD64}"/>
          </ac:spMkLst>
        </pc:spChg>
        <pc:spChg chg="add mod">
          <ac:chgData name="Heera Mohan" userId="74201d0fe79392ad" providerId="LiveId" clId="{A382C57F-3FF5-4E3F-9A86-DFBC466AE90E}" dt="2022-04-06T05:44:20.384" v="3026" actId="1036"/>
          <ac:spMkLst>
            <pc:docMk/>
            <pc:sldMk cId="660692419" sldId="256"/>
            <ac:spMk id="230" creationId="{549D50E0-43F2-493C-9AA1-153535FF9942}"/>
          </ac:spMkLst>
        </pc:spChg>
        <pc:spChg chg="add mod">
          <ac:chgData name="Heera Mohan" userId="74201d0fe79392ad" providerId="LiveId" clId="{A382C57F-3FF5-4E3F-9A86-DFBC466AE90E}" dt="2022-04-05T18:50:12.607" v="1813" actId="571"/>
          <ac:spMkLst>
            <pc:docMk/>
            <pc:sldMk cId="660692419" sldId="256"/>
            <ac:spMk id="231" creationId="{4F34482F-5112-44A2-96F7-96A66659FEA8}"/>
          </ac:spMkLst>
        </pc:spChg>
        <pc:spChg chg="add del mod">
          <ac:chgData name="Heera Mohan" userId="74201d0fe79392ad" providerId="LiveId" clId="{A382C57F-3FF5-4E3F-9A86-DFBC466AE90E}" dt="2022-04-06T05:38:18.899" v="2916" actId="478"/>
          <ac:spMkLst>
            <pc:docMk/>
            <pc:sldMk cId="660692419" sldId="256"/>
            <ac:spMk id="235" creationId="{1EAF16EC-05F4-44E9-BE4F-867C5B225B3E}"/>
          </ac:spMkLst>
        </pc:spChg>
        <pc:spChg chg="add del mod">
          <ac:chgData name="Heera Mohan" userId="74201d0fe79392ad" providerId="LiveId" clId="{A382C57F-3FF5-4E3F-9A86-DFBC466AE90E}" dt="2022-04-06T05:38:18.899" v="2916" actId="478"/>
          <ac:spMkLst>
            <pc:docMk/>
            <pc:sldMk cId="660692419" sldId="256"/>
            <ac:spMk id="236" creationId="{519281EB-6602-4812-943C-538CA16A899B}"/>
          </ac:spMkLst>
        </pc:spChg>
        <pc:spChg chg="add mod">
          <ac:chgData name="Heera Mohan" userId="74201d0fe79392ad" providerId="LiveId" clId="{A382C57F-3FF5-4E3F-9A86-DFBC466AE90E}" dt="2022-04-06T05:44:20.384" v="3026" actId="1036"/>
          <ac:spMkLst>
            <pc:docMk/>
            <pc:sldMk cId="660692419" sldId="256"/>
            <ac:spMk id="263" creationId="{DB3114F7-ADD5-41F8-AB33-1D75C6C6AB5C}"/>
          </ac:spMkLst>
        </pc:spChg>
        <pc:spChg chg="add mod">
          <ac:chgData name="Heera Mohan" userId="74201d0fe79392ad" providerId="LiveId" clId="{A382C57F-3FF5-4E3F-9A86-DFBC466AE90E}" dt="2022-04-06T05:46:30.476" v="3079" actId="1038"/>
          <ac:spMkLst>
            <pc:docMk/>
            <pc:sldMk cId="660692419" sldId="256"/>
            <ac:spMk id="299" creationId="{0D662931-BBCD-47DC-8765-444AF389D545}"/>
          </ac:spMkLst>
        </pc:spChg>
        <pc:spChg chg="add del mod">
          <ac:chgData name="Heera Mohan" userId="74201d0fe79392ad" providerId="LiveId" clId="{A382C57F-3FF5-4E3F-9A86-DFBC466AE90E}" dt="2022-04-06T05:22:28.595" v="2723" actId="478"/>
          <ac:spMkLst>
            <pc:docMk/>
            <pc:sldMk cId="660692419" sldId="256"/>
            <ac:spMk id="308" creationId="{BD4EAAC2-99FC-44F0-877A-E4DA469B2CAE}"/>
          </ac:spMkLst>
        </pc:spChg>
        <pc:spChg chg="add mod">
          <ac:chgData name="Heera Mohan" userId="74201d0fe79392ad" providerId="LiveId" clId="{A382C57F-3FF5-4E3F-9A86-DFBC466AE90E}" dt="2022-04-06T05:46:30.476" v="3079" actId="1038"/>
          <ac:spMkLst>
            <pc:docMk/>
            <pc:sldMk cId="660692419" sldId="256"/>
            <ac:spMk id="318" creationId="{C23B37E3-F63A-4E1E-BA21-32AC2B179B7E}"/>
          </ac:spMkLst>
        </pc:spChg>
        <pc:spChg chg="add del mod">
          <ac:chgData name="Heera Mohan" userId="74201d0fe79392ad" providerId="LiveId" clId="{A382C57F-3FF5-4E3F-9A86-DFBC466AE90E}" dt="2022-04-06T05:38:18.899" v="2916" actId="478"/>
          <ac:spMkLst>
            <pc:docMk/>
            <pc:sldMk cId="660692419" sldId="256"/>
            <ac:spMk id="322" creationId="{6ECEA60D-4720-495F-BCD8-5AB98BDDA6EF}"/>
          </ac:spMkLst>
        </pc:spChg>
        <pc:spChg chg="add mod">
          <ac:chgData name="Heera Mohan" userId="74201d0fe79392ad" providerId="LiveId" clId="{A382C57F-3FF5-4E3F-9A86-DFBC466AE90E}" dt="2022-04-06T05:59:59.063" v="3277" actId="14100"/>
          <ac:spMkLst>
            <pc:docMk/>
            <pc:sldMk cId="660692419" sldId="256"/>
            <ac:spMk id="335" creationId="{5E6CBA52-01F8-4031-ACD9-15C34D92E8B6}"/>
          </ac:spMkLst>
        </pc:spChg>
        <pc:spChg chg="add mod">
          <ac:chgData name="Heera Mohan" userId="74201d0fe79392ad" providerId="LiveId" clId="{A382C57F-3FF5-4E3F-9A86-DFBC466AE90E}" dt="2022-04-06T05:45:44.175" v="3064" actId="1076"/>
          <ac:spMkLst>
            <pc:docMk/>
            <pc:sldMk cId="660692419" sldId="256"/>
            <ac:spMk id="336" creationId="{135933D9-376D-442C-95BA-D3E26D05FAE8}"/>
          </ac:spMkLst>
        </pc:spChg>
        <pc:spChg chg="add mod">
          <ac:chgData name="Heera Mohan" userId="74201d0fe79392ad" providerId="LiveId" clId="{A382C57F-3FF5-4E3F-9A86-DFBC466AE90E}" dt="2022-04-06T05:45:56.520" v="3066" actId="1076"/>
          <ac:spMkLst>
            <pc:docMk/>
            <pc:sldMk cId="660692419" sldId="256"/>
            <ac:spMk id="337" creationId="{CDBAF580-81AD-45DF-9C43-D3CC138195E1}"/>
          </ac:spMkLst>
        </pc:spChg>
        <pc:spChg chg="add mod">
          <ac:chgData name="Heera Mohan" userId="74201d0fe79392ad" providerId="LiveId" clId="{A382C57F-3FF5-4E3F-9A86-DFBC466AE90E}" dt="2022-04-06T05:48:36.693" v="3146" actId="1076"/>
          <ac:spMkLst>
            <pc:docMk/>
            <pc:sldMk cId="660692419" sldId="256"/>
            <ac:spMk id="338" creationId="{20096EA9-F15C-46EC-995A-D9C42B023786}"/>
          </ac:spMkLst>
        </pc:spChg>
        <pc:spChg chg="add mod">
          <ac:chgData name="Heera Mohan" userId="74201d0fe79392ad" providerId="LiveId" clId="{A382C57F-3FF5-4E3F-9A86-DFBC466AE90E}" dt="2022-04-06T05:50:59.833" v="3224" actId="1036"/>
          <ac:spMkLst>
            <pc:docMk/>
            <pc:sldMk cId="660692419" sldId="256"/>
            <ac:spMk id="339" creationId="{E76024E8-5F8F-4DDF-B09D-48821D926649}"/>
          </ac:spMkLst>
        </pc:spChg>
        <pc:spChg chg="add mod">
          <ac:chgData name="Heera Mohan" userId="74201d0fe79392ad" providerId="LiveId" clId="{A382C57F-3FF5-4E3F-9A86-DFBC466AE90E}" dt="2022-04-06T05:50:45.503" v="3200" actId="1038"/>
          <ac:spMkLst>
            <pc:docMk/>
            <pc:sldMk cId="660692419" sldId="256"/>
            <ac:spMk id="340" creationId="{F81C848E-43A0-4605-B484-F2BF2DF80A98}"/>
          </ac:spMkLst>
        </pc:spChg>
        <pc:spChg chg="add mod">
          <ac:chgData name="Heera Mohan" userId="74201d0fe79392ad" providerId="LiveId" clId="{A382C57F-3FF5-4E3F-9A86-DFBC466AE90E}" dt="2022-04-06T05:46:11.317" v="3071" actId="1076"/>
          <ac:spMkLst>
            <pc:docMk/>
            <pc:sldMk cId="660692419" sldId="256"/>
            <ac:spMk id="341" creationId="{DDE1C228-9D9D-4BF9-B140-DFE59A11C58E}"/>
          </ac:spMkLst>
        </pc:spChg>
        <pc:spChg chg="add mod">
          <ac:chgData name="Heera Mohan" userId="74201d0fe79392ad" providerId="LiveId" clId="{A382C57F-3FF5-4E3F-9A86-DFBC466AE90E}" dt="2022-04-06T05:47:11.568" v="3091" actId="571"/>
          <ac:spMkLst>
            <pc:docMk/>
            <pc:sldMk cId="660692419" sldId="256"/>
            <ac:spMk id="342" creationId="{C4B4A743-3E06-452B-BA8F-A5A21A81D364}"/>
          </ac:spMkLst>
        </pc:spChg>
        <pc:spChg chg="add mod">
          <ac:chgData name="Heera Mohan" userId="74201d0fe79392ad" providerId="LiveId" clId="{A382C57F-3FF5-4E3F-9A86-DFBC466AE90E}" dt="2022-04-06T05:48:18.829" v="3145" actId="1076"/>
          <ac:spMkLst>
            <pc:docMk/>
            <pc:sldMk cId="660692419" sldId="256"/>
            <ac:spMk id="343" creationId="{147DB5B5-88A0-458C-A285-632C92D1FC89}"/>
          </ac:spMkLst>
        </pc:spChg>
        <pc:spChg chg="add del mod">
          <ac:chgData name="Heera Mohan" userId="74201d0fe79392ad" providerId="LiveId" clId="{A382C57F-3FF5-4E3F-9A86-DFBC466AE90E}" dt="2022-04-06T05:52:29.689" v="3227" actId="478"/>
          <ac:spMkLst>
            <pc:docMk/>
            <pc:sldMk cId="660692419" sldId="256"/>
            <ac:spMk id="354" creationId="{661FB25F-66EB-4B5B-9324-A03642C9BA29}"/>
          </ac:spMkLst>
        </pc:spChg>
        <pc:spChg chg="add del mod">
          <ac:chgData name="Heera Mohan" userId="74201d0fe79392ad" providerId="LiveId" clId="{A382C57F-3FF5-4E3F-9A86-DFBC466AE90E}" dt="2022-04-06T05:57:15.768" v="3262" actId="478"/>
          <ac:spMkLst>
            <pc:docMk/>
            <pc:sldMk cId="660692419" sldId="256"/>
            <ac:spMk id="355" creationId="{62F8AD45-7755-451A-8F19-F5DE1EBCC2BC}"/>
          </ac:spMkLst>
        </pc:spChg>
        <pc:spChg chg="add del mod">
          <ac:chgData name="Heera Mohan" userId="74201d0fe79392ad" providerId="LiveId" clId="{A382C57F-3FF5-4E3F-9A86-DFBC466AE90E}" dt="2022-04-06T05:53:16.951" v="3233" actId="478"/>
          <ac:spMkLst>
            <pc:docMk/>
            <pc:sldMk cId="660692419" sldId="256"/>
            <ac:spMk id="356" creationId="{D8533915-DCC2-4D7B-A634-687E8358F8A6}"/>
          </ac:spMkLst>
        </pc:spChg>
        <pc:spChg chg="add del">
          <ac:chgData name="Heera Mohan" userId="74201d0fe79392ad" providerId="LiveId" clId="{A382C57F-3FF5-4E3F-9A86-DFBC466AE90E}" dt="2022-04-06T05:53:49.305" v="3235" actId="478"/>
          <ac:spMkLst>
            <pc:docMk/>
            <pc:sldMk cId="660692419" sldId="256"/>
            <ac:spMk id="357" creationId="{8E34CFF5-9024-4424-A670-9CA5BBB8C8BE}"/>
          </ac:spMkLst>
        </pc:spChg>
        <pc:spChg chg="add mod">
          <ac:chgData name="Heera Mohan" userId="74201d0fe79392ad" providerId="LiveId" clId="{A382C57F-3FF5-4E3F-9A86-DFBC466AE90E}" dt="2022-04-06T05:57:22.205" v="3263" actId="1076"/>
          <ac:spMkLst>
            <pc:docMk/>
            <pc:sldMk cId="660692419" sldId="256"/>
            <ac:spMk id="374" creationId="{5DD76853-6545-4503-B859-8AB3C03EF31A}"/>
          </ac:spMkLst>
        </pc:spChg>
        <pc:spChg chg="add mod">
          <ac:chgData name="Heera Mohan" userId="74201d0fe79392ad" providerId="LiveId" clId="{A382C57F-3FF5-4E3F-9A86-DFBC466AE90E}" dt="2022-04-06T05:57:36.002" v="3265" actId="1076"/>
          <ac:spMkLst>
            <pc:docMk/>
            <pc:sldMk cId="660692419" sldId="256"/>
            <ac:spMk id="375" creationId="{4423DB93-CCCE-4E72-9821-E6142322DEAA}"/>
          </ac:spMkLst>
        </pc:spChg>
        <pc:spChg chg="add mod">
          <ac:chgData name="Heera Mohan" userId="74201d0fe79392ad" providerId="LiveId" clId="{A382C57F-3FF5-4E3F-9A86-DFBC466AE90E}" dt="2022-04-06T05:59:20.876" v="3269" actId="1076"/>
          <ac:spMkLst>
            <pc:docMk/>
            <pc:sldMk cId="660692419" sldId="256"/>
            <ac:spMk id="376" creationId="{F051C79E-BA6F-4E4E-BD38-D7546E58F96C}"/>
          </ac:spMkLst>
        </pc:spChg>
        <pc:spChg chg="add mod">
          <ac:chgData name="Heera Mohan" userId="74201d0fe79392ad" providerId="LiveId" clId="{A382C57F-3FF5-4E3F-9A86-DFBC466AE90E}" dt="2022-04-06T05:59:14.933" v="3268" actId="1076"/>
          <ac:spMkLst>
            <pc:docMk/>
            <pc:sldMk cId="660692419" sldId="256"/>
            <ac:spMk id="377" creationId="{8D3B4A4A-DD5F-4116-AD44-B58C9500C533}"/>
          </ac:spMkLst>
        </pc:spChg>
        <pc:spChg chg="add mod">
          <ac:chgData name="Heera Mohan" userId="74201d0fe79392ad" providerId="LiveId" clId="{A382C57F-3FF5-4E3F-9A86-DFBC466AE90E}" dt="2022-04-06T05:59:25.170" v="3271" actId="1076"/>
          <ac:spMkLst>
            <pc:docMk/>
            <pc:sldMk cId="660692419" sldId="256"/>
            <ac:spMk id="378" creationId="{C7A53E3B-115B-4536-A36D-ADAAC128320D}"/>
          </ac:spMkLst>
        </pc:spChg>
        <pc:spChg chg="add del mod">
          <ac:chgData name="Heera Mohan" userId="74201d0fe79392ad" providerId="LiveId" clId="{A382C57F-3FF5-4E3F-9A86-DFBC466AE90E}" dt="2022-04-06T05:59:50.935" v="3273"/>
          <ac:spMkLst>
            <pc:docMk/>
            <pc:sldMk cId="660692419" sldId="256"/>
            <ac:spMk id="379" creationId="{3D5CCB1A-EE54-43DD-B24F-A29F7A23A958}"/>
          </ac:spMkLst>
        </pc:spChg>
        <pc:spChg chg="add mod">
          <ac:chgData name="Heera Mohan" userId="74201d0fe79392ad" providerId="LiveId" clId="{A382C57F-3FF5-4E3F-9A86-DFBC466AE90E}" dt="2022-04-06T05:59:55.133" v="3274" actId="571"/>
          <ac:spMkLst>
            <pc:docMk/>
            <pc:sldMk cId="660692419" sldId="256"/>
            <ac:spMk id="381" creationId="{977FA835-F907-4D38-BD3B-8E1C35A1CA68}"/>
          </ac:spMkLst>
        </pc:spChg>
        <pc:spChg chg="add del mod">
          <ac:chgData name="Heera Mohan" userId="74201d0fe79392ad" providerId="LiveId" clId="{A382C57F-3FF5-4E3F-9A86-DFBC466AE90E}" dt="2022-04-06T05:59:56.762" v="3276"/>
          <ac:spMkLst>
            <pc:docMk/>
            <pc:sldMk cId="660692419" sldId="256"/>
            <ac:spMk id="382" creationId="{DCB0FD8F-D503-4812-A4E3-7B58C8B03D86}"/>
          </ac:spMkLst>
        </pc:spChg>
        <pc:spChg chg="add mod">
          <ac:chgData name="Heera Mohan" userId="74201d0fe79392ad" providerId="LiveId" clId="{A382C57F-3FF5-4E3F-9A86-DFBC466AE90E}" dt="2022-04-06T06:00:04.900" v="3279" actId="1076"/>
          <ac:spMkLst>
            <pc:docMk/>
            <pc:sldMk cId="660692419" sldId="256"/>
            <ac:spMk id="383" creationId="{67F9AD1E-7CF6-4A39-822F-4DF7B59BBA46}"/>
          </ac:spMkLst>
        </pc:spChg>
        <pc:spChg chg="add mod">
          <ac:chgData name="Heera Mohan" userId="74201d0fe79392ad" providerId="LiveId" clId="{A382C57F-3FF5-4E3F-9A86-DFBC466AE90E}" dt="2022-04-06T06:00:16.368" v="3284" actId="1076"/>
          <ac:spMkLst>
            <pc:docMk/>
            <pc:sldMk cId="660692419" sldId="256"/>
            <ac:spMk id="384" creationId="{67AAB7A3-6FEA-4868-904F-9824AE951A05}"/>
          </ac:spMkLst>
        </pc:spChg>
        <pc:spChg chg="add mod">
          <ac:chgData name="Heera Mohan" userId="74201d0fe79392ad" providerId="LiveId" clId="{A382C57F-3FF5-4E3F-9A86-DFBC466AE90E}" dt="2022-04-06T06:00:22.016" v="3285" actId="1076"/>
          <ac:spMkLst>
            <pc:docMk/>
            <pc:sldMk cId="660692419" sldId="256"/>
            <ac:spMk id="385" creationId="{E91686AB-EA9A-4C84-9F24-0A0F660E28E6}"/>
          </ac:spMkLst>
        </pc:spChg>
        <pc:spChg chg="add mod">
          <ac:chgData name="Heera Mohan" userId="74201d0fe79392ad" providerId="LiveId" clId="{A382C57F-3FF5-4E3F-9A86-DFBC466AE90E}" dt="2022-04-06T06:00:12.101" v="3283" actId="1076"/>
          <ac:spMkLst>
            <pc:docMk/>
            <pc:sldMk cId="660692419" sldId="256"/>
            <ac:spMk id="386" creationId="{1E3B33E4-019C-4B17-BA32-7BAC61CA8432}"/>
          </ac:spMkLst>
        </pc:spChg>
        <pc:cxnChg chg="add del mod">
          <ac:chgData name="Heera Mohan" userId="74201d0fe79392ad" providerId="LiveId" clId="{A382C57F-3FF5-4E3F-9A86-DFBC466AE90E}" dt="2022-04-05T18:23:41.742" v="1547" actId="478"/>
          <ac:cxnSpMkLst>
            <pc:docMk/>
            <pc:sldMk cId="660692419" sldId="256"/>
            <ac:cxnSpMk id="3" creationId="{3816074A-8C14-4CA4-8FC6-F2519817FFB7}"/>
          </ac:cxnSpMkLst>
        </pc:cxnChg>
        <pc:cxnChg chg="add del mod">
          <ac:chgData name="Heera Mohan" userId="74201d0fe79392ad" providerId="LiveId" clId="{A382C57F-3FF5-4E3F-9A86-DFBC466AE90E}" dt="2022-04-06T04:35:13.625" v="2184" actId="478"/>
          <ac:cxnSpMkLst>
            <pc:docMk/>
            <pc:sldMk cId="660692419" sldId="256"/>
            <ac:cxnSpMk id="3" creationId="{960C8FBA-7EDF-4595-8106-9AB19391113A}"/>
          </ac:cxnSpMkLst>
        </pc:cxnChg>
        <pc:cxnChg chg="del mod">
          <ac:chgData name="Heera Mohan" userId="74201d0fe79392ad" providerId="LiveId" clId="{A382C57F-3FF5-4E3F-9A86-DFBC466AE90E}" dt="2022-04-04T18:56:37.006" v="7" actId="478"/>
          <ac:cxnSpMkLst>
            <pc:docMk/>
            <pc:sldMk cId="660692419" sldId="256"/>
            <ac:cxnSpMk id="10" creationId="{A19CE527-AC06-412A-904C-022C57A03C98}"/>
          </ac:cxnSpMkLst>
        </pc:cxnChg>
        <pc:cxnChg chg="add del mod">
          <ac:chgData name="Heera Mohan" userId="74201d0fe79392ad" providerId="LiveId" clId="{A382C57F-3FF5-4E3F-9A86-DFBC466AE90E}" dt="2022-04-05T18:28:38.680" v="1589" actId="478"/>
          <ac:cxnSpMkLst>
            <pc:docMk/>
            <pc:sldMk cId="660692419" sldId="256"/>
            <ac:cxnSpMk id="12" creationId="{1381CC4E-3D9F-457D-8741-43679AFBC932}"/>
          </ac:cxnSpMkLst>
        </pc:cxnChg>
        <pc:cxnChg chg="del">
          <ac:chgData name="Heera Mohan" userId="74201d0fe79392ad" providerId="LiveId" clId="{A382C57F-3FF5-4E3F-9A86-DFBC466AE90E}" dt="2022-04-04T18:57:20.377" v="17" actId="478"/>
          <ac:cxnSpMkLst>
            <pc:docMk/>
            <pc:sldMk cId="660692419" sldId="256"/>
            <ac:cxnSpMk id="12" creationId="{DC2D5709-6A4F-46B7-8044-EB780DE4DB75}"/>
          </ac:cxnSpMkLst>
        </pc:cxnChg>
        <pc:cxnChg chg="add del mod">
          <ac:chgData name="Heera Mohan" userId="74201d0fe79392ad" providerId="LiveId" clId="{A382C57F-3FF5-4E3F-9A86-DFBC466AE90E}" dt="2022-04-06T05:35:07.585" v="2894" actId="478"/>
          <ac:cxnSpMkLst>
            <pc:docMk/>
            <pc:sldMk cId="660692419" sldId="256"/>
            <ac:cxnSpMk id="13" creationId="{D191BD19-5760-4901-8B86-B2EE3623E581}"/>
          </ac:cxnSpMkLst>
        </pc:cxnChg>
        <pc:cxnChg chg="add del mod">
          <ac:chgData name="Heera Mohan" userId="74201d0fe79392ad" providerId="LiveId" clId="{A382C57F-3FF5-4E3F-9A86-DFBC466AE90E}" dt="2022-04-05T18:13:53.512" v="1418" actId="478"/>
          <ac:cxnSpMkLst>
            <pc:docMk/>
            <pc:sldMk cId="660692419" sldId="256"/>
            <ac:cxnSpMk id="15" creationId="{7FCECB11-E53E-4C20-8603-329EB069FB2D}"/>
          </ac:cxnSpMkLst>
        </pc:cxnChg>
        <pc:cxnChg chg="del">
          <ac:chgData name="Heera Mohan" userId="74201d0fe79392ad" providerId="LiveId" clId="{A382C57F-3FF5-4E3F-9A86-DFBC466AE90E}" dt="2022-04-04T18:57:18.476" v="16" actId="478"/>
          <ac:cxnSpMkLst>
            <pc:docMk/>
            <pc:sldMk cId="660692419" sldId="256"/>
            <ac:cxnSpMk id="15" creationId="{8484EC99-BC27-4283-8614-FDD88D696434}"/>
          </ac:cxnSpMkLst>
        </pc:cxnChg>
        <pc:cxnChg chg="add del mod">
          <ac:chgData name="Heera Mohan" userId="74201d0fe79392ad" providerId="LiveId" clId="{A382C57F-3FF5-4E3F-9A86-DFBC466AE90E}" dt="2022-04-05T14:33:15.649" v="1274" actId="478"/>
          <ac:cxnSpMkLst>
            <pc:docMk/>
            <pc:sldMk cId="660692419" sldId="256"/>
            <ac:cxnSpMk id="15" creationId="{CAAC858C-1795-4694-A8D4-FC73C3822ACB}"/>
          </ac:cxnSpMkLst>
        </pc:cxnChg>
        <pc:cxnChg chg="del">
          <ac:chgData name="Heera Mohan" userId="74201d0fe79392ad" providerId="LiveId" clId="{A382C57F-3FF5-4E3F-9A86-DFBC466AE90E}" dt="2022-04-04T18:57:22.337" v="18" actId="478"/>
          <ac:cxnSpMkLst>
            <pc:docMk/>
            <pc:sldMk cId="660692419" sldId="256"/>
            <ac:cxnSpMk id="16" creationId="{EAAC596B-5BF7-470B-8D8E-1A65967ACC3A}"/>
          </ac:cxnSpMkLst>
        </pc:cxnChg>
        <pc:cxnChg chg="add del mod">
          <ac:chgData name="Heera Mohan" userId="74201d0fe79392ad" providerId="LiveId" clId="{A382C57F-3FF5-4E3F-9A86-DFBC466AE90E}" dt="2022-04-05T18:23:59.038" v="1549" actId="478"/>
          <ac:cxnSpMkLst>
            <pc:docMk/>
            <pc:sldMk cId="660692419" sldId="256"/>
            <ac:cxnSpMk id="17" creationId="{09CEAF9F-37CB-42E6-BD6B-3FD99306FD44}"/>
          </ac:cxnSpMkLst>
        </pc:cxnChg>
        <pc:cxnChg chg="del">
          <ac:chgData name="Heera Mohan" userId="74201d0fe79392ad" providerId="LiveId" clId="{A382C57F-3FF5-4E3F-9A86-DFBC466AE90E}" dt="2022-04-04T19:00:19.798" v="123" actId="478"/>
          <ac:cxnSpMkLst>
            <pc:docMk/>
            <pc:sldMk cId="660692419" sldId="256"/>
            <ac:cxnSpMk id="17" creationId="{6D7BDD97-2FEB-47E6-8900-53BE32E11A95}"/>
          </ac:cxnSpMkLst>
        </pc:cxnChg>
        <pc:cxnChg chg="add del">
          <ac:chgData name="Heera Mohan" userId="74201d0fe79392ad" providerId="LiveId" clId="{A382C57F-3FF5-4E3F-9A86-DFBC466AE90E}" dt="2022-04-05T18:20:52.616" v="1522" actId="478"/>
          <ac:cxnSpMkLst>
            <pc:docMk/>
            <pc:sldMk cId="660692419" sldId="256"/>
            <ac:cxnSpMk id="20" creationId="{7647F0C1-2602-4BB6-A56F-64FD103E7D43}"/>
          </ac:cxnSpMkLst>
        </pc:cxnChg>
        <pc:cxnChg chg="add del mod">
          <ac:chgData name="Heera Mohan" userId="74201d0fe79392ad" providerId="LiveId" clId="{A382C57F-3FF5-4E3F-9A86-DFBC466AE90E}" dt="2022-04-05T18:21:13.889" v="1524" actId="478"/>
          <ac:cxnSpMkLst>
            <pc:docMk/>
            <pc:sldMk cId="660692419" sldId="256"/>
            <ac:cxnSpMk id="24" creationId="{390E3D2C-10A6-45A6-AA4A-CAE75CD3BA3F}"/>
          </ac:cxnSpMkLst>
        </pc:cxnChg>
        <pc:cxnChg chg="del">
          <ac:chgData name="Heera Mohan" userId="74201d0fe79392ad" providerId="LiveId" clId="{A382C57F-3FF5-4E3F-9A86-DFBC466AE90E}" dt="2022-04-04T18:55:51.636" v="0" actId="478"/>
          <ac:cxnSpMkLst>
            <pc:docMk/>
            <pc:sldMk cId="660692419" sldId="256"/>
            <ac:cxnSpMk id="24" creationId="{DBBA234D-08C9-44D9-99D1-29CAD77765DC}"/>
          </ac:cxnSpMkLst>
        </pc:cxnChg>
        <pc:cxnChg chg="del">
          <ac:chgData name="Heera Mohan" userId="74201d0fe79392ad" providerId="LiveId" clId="{A382C57F-3FF5-4E3F-9A86-DFBC466AE90E}" dt="2022-04-04T18:55:53.767" v="1" actId="478"/>
          <ac:cxnSpMkLst>
            <pc:docMk/>
            <pc:sldMk cId="660692419" sldId="256"/>
            <ac:cxnSpMk id="25" creationId="{22D40394-34D0-4755-9F34-1156B384EDDC}"/>
          </ac:cxnSpMkLst>
        </pc:cxnChg>
        <pc:cxnChg chg="add del mod">
          <ac:chgData name="Heera Mohan" userId="74201d0fe79392ad" providerId="LiveId" clId="{A382C57F-3FF5-4E3F-9A86-DFBC466AE90E}" dt="2022-04-06T05:45:02.498" v="3047" actId="1038"/>
          <ac:cxnSpMkLst>
            <pc:docMk/>
            <pc:sldMk cId="660692419" sldId="256"/>
            <ac:cxnSpMk id="26" creationId="{AF787A21-8F6F-41FC-BA2D-FB28F9731218}"/>
          </ac:cxnSpMkLst>
        </pc:cxnChg>
        <pc:cxnChg chg="add del mod">
          <ac:chgData name="Heera Mohan" userId="74201d0fe79392ad" providerId="LiveId" clId="{A382C57F-3FF5-4E3F-9A86-DFBC466AE90E}" dt="2022-04-05T18:24:19.406" v="1551" actId="478"/>
          <ac:cxnSpMkLst>
            <pc:docMk/>
            <pc:sldMk cId="660692419" sldId="256"/>
            <ac:cxnSpMk id="27" creationId="{BA71DA3D-8E48-49E4-9FD7-EDB3401ED550}"/>
          </ac:cxnSpMkLst>
        </pc:cxnChg>
        <pc:cxnChg chg="del mod">
          <ac:chgData name="Heera Mohan" userId="74201d0fe79392ad" providerId="LiveId" clId="{A382C57F-3FF5-4E3F-9A86-DFBC466AE90E}" dt="2022-04-04T19:16:40.809" v="668" actId="478"/>
          <ac:cxnSpMkLst>
            <pc:docMk/>
            <pc:sldMk cId="660692419" sldId="256"/>
            <ac:cxnSpMk id="28" creationId="{DF15CB0E-9032-41B4-9068-A3AA1890C41F}"/>
          </ac:cxnSpMkLst>
        </pc:cxnChg>
        <pc:cxnChg chg="add del mod">
          <ac:chgData name="Heera Mohan" userId="74201d0fe79392ad" providerId="LiveId" clId="{A382C57F-3FF5-4E3F-9A86-DFBC466AE90E}" dt="2022-04-05T18:14:53.414" v="1437" actId="11529"/>
          <ac:cxnSpMkLst>
            <pc:docMk/>
            <pc:sldMk cId="660692419" sldId="256"/>
            <ac:cxnSpMk id="30" creationId="{57F37E6B-99CC-46F2-8FD4-7F64B5746E88}"/>
          </ac:cxnSpMkLst>
        </pc:cxnChg>
        <pc:cxnChg chg="add del mod">
          <ac:chgData name="Heera Mohan" userId="74201d0fe79392ad" providerId="LiveId" clId="{A382C57F-3FF5-4E3F-9A86-DFBC466AE90E}" dt="2022-04-05T14:25:50.236" v="1169" actId="478"/>
          <ac:cxnSpMkLst>
            <pc:docMk/>
            <pc:sldMk cId="660692419" sldId="256"/>
            <ac:cxnSpMk id="31" creationId="{0B8BE058-AABF-4E68-9933-2B42F1EA207D}"/>
          </ac:cxnSpMkLst>
        </pc:cxnChg>
        <pc:cxnChg chg="add mod">
          <ac:chgData name="Heera Mohan" userId="74201d0fe79392ad" providerId="LiveId" clId="{A382C57F-3FF5-4E3F-9A86-DFBC466AE90E}" dt="2022-04-06T05:44:20.384" v="3026" actId="1036"/>
          <ac:cxnSpMkLst>
            <pc:docMk/>
            <pc:sldMk cId="660692419" sldId="256"/>
            <ac:cxnSpMk id="31" creationId="{441BC931-41B3-4FE3-8CBD-8B9809375F6D}"/>
          </ac:cxnSpMkLst>
        </pc:cxnChg>
        <pc:cxnChg chg="add del mod">
          <ac:chgData name="Heera Mohan" userId="74201d0fe79392ad" providerId="LiveId" clId="{A382C57F-3FF5-4E3F-9A86-DFBC466AE90E}" dt="2022-04-06T05:21:13.868" v="2708" actId="478"/>
          <ac:cxnSpMkLst>
            <pc:docMk/>
            <pc:sldMk cId="660692419" sldId="256"/>
            <ac:cxnSpMk id="32" creationId="{325CF84F-6B19-433A-AD29-2BA1B4AE8CE3}"/>
          </ac:cxnSpMkLst>
        </pc:cxnChg>
        <pc:cxnChg chg="add del mod">
          <ac:chgData name="Heera Mohan" userId="74201d0fe79392ad" providerId="LiveId" clId="{A382C57F-3FF5-4E3F-9A86-DFBC466AE90E}" dt="2022-04-06T05:44:20.384" v="3026" actId="1036"/>
          <ac:cxnSpMkLst>
            <pc:docMk/>
            <pc:sldMk cId="660692419" sldId="256"/>
            <ac:cxnSpMk id="34" creationId="{BC4863B8-D381-4313-9518-23CD2C55A0C3}"/>
          </ac:cxnSpMkLst>
        </pc:cxnChg>
        <pc:cxnChg chg="add del mod">
          <ac:chgData name="Heera Mohan" userId="74201d0fe79392ad" providerId="LiveId" clId="{A382C57F-3FF5-4E3F-9A86-DFBC466AE90E}" dt="2022-04-05T18:09:01.340" v="1310" actId="478"/>
          <ac:cxnSpMkLst>
            <pc:docMk/>
            <pc:sldMk cId="660692419" sldId="256"/>
            <ac:cxnSpMk id="36" creationId="{B01B883F-1E45-4128-B859-143D69E46DED}"/>
          </ac:cxnSpMkLst>
        </pc:cxnChg>
        <pc:cxnChg chg="add del mod">
          <ac:chgData name="Heera Mohan" userId="74201d0fe79392ad" providerId="LiveId" clId="{A382C57F-3FF5-4E3F-9A86-DFBC466AE90E}" dt="2022-04-06T05:12:45.938" v="2605" actId="478"/>
          <ac:cxnSpMkLst>
            <pc:docMk/>
            <pc:sldMk cId="660692419" sldId="256"/>
            <ac:cxnSpMk id="40" creationId="{DB9C02F4-E3EE-43F6-A612-5219775E0C18}"/>
          </ac:cxnSpMkLst>
        </pc:cxnChg>
        <pc:cxnChg chg="add del mod">
          <ac:chgData name="Heera Mohan" userId="74201d0fe79392ad" providerId="LiveId" clId="{A382C57F-3FF5-4E3F-9A86-DFBC466AE90E}" dt="2022-04-05T14:29:10.432" v="1214" actId="478"/>
          <ac:cxnSpMkLst>
            <pc:docMk/>
            <pc:sldMk cId="660692419" sldId="256"/>
            <ac:cxnSpMk id="41" creationId="{55669E3A-E4D0-4C72-98F0-22A97F1D86BF}"/>
          </ac:cxnSpMkLst>
        </pc:cxnChg>
        <pc:cxnChg chg="add mod">
          <ac:chgData name="Heera Mohan" userId="74201d0fe79392ad" providerId="LiveId" clId="{A382C57F-3FF5-4E3F-9A86-DFBC466AE90E}" dt="2022-04-06T05:44:20.384" v="3026" actId="1036"/>
          <ac:cxnSpMkLst>
            <pc:docMk/>
            <pc:sldMk cId="660692419" sldId="256"/>
            <ac:cxnSpMk id="42" creationId="{001F391E-02E0-4F92-AEB8-53A5F6D8F6AC}"/>
          </ac:cxnSpMkLst>
        </pc:cxnChg>
        <pc:cxnChg chg="add del mod">
          <ac:chgData name="Heera Mohan" userId="74201d0fe79392ad" providerId="LiveId" clId="{A382C57F-3FF5-4E3F-9A86-DFBC466AE90E}" dt="2022-04-05T18:18:41.916" v="1495" actId="11529"/>
          <ac:cxnSpMkLst>
            <pc:docMk/>
            <pc:sldMk cId="660692419" sldId="256"/>
            <ac:cxnSpMk id="45" creationId="{B9CDDBE6-C77A-4DEA-BEEE-C8E921633647}"/>
          </ac:cxnSpMkLst>
        </pc:cxnChg>
        <pc:cxnChg chg="add del mod">
          <ac:chgData name="Heera Mohan" userId="74201d0fe79392ad" providerId="LiveId" clId="{A382C57F-3FF5-4E3F-9A86-DFBC466AE90E}" dt="2022-04-06T05:21:13.868" v="2708" actId="478"/>
          <ac:cxnSpMkLst>
            <pc:docMk/>
            <pc:sldMk cId="660692419" sldId="256"/>
            <ac:cxnSpMk id="47" creationId="{AB7BEACF-72CE-42A0-AC8A-72C5A84B1121}"/>
          </ac:cxnSpMkLst>
        </pc:cxnChg>
        <pc:cxnChg chg="add del mod">
          <ac:chgData name="Heera Mohan" userId="74201d0fe79392ad" providerId="LiveId" clId="{A382C57F-3FF5-4E3F-9A86-DFBC466AE90E}" dt="2022-04-06T05:44:20.384" v="3026" actId="1036"/>
          <ac:cxnSpMkLst>
            <pc:docMk/>
            <pc:sldMk cId="660692419" sldId="256"/>
            <ac:cxnSpMk id="49" creationId="{6FCB9EDF-5F18-4EB8-9F32-05D922CDCA67}"/>
          </ac:cxnSpMkLst>
        </pc:cxnChg>
        <pc:cxnChg chg="add del mod">
          <ac:chgData name="Heera Mohan" userId="74201d0fe79392ad" providerId="LiveId" clId="{A382C57F-3FF5-4E3F-9A86-DFBC466AE90E}" dt="2022-04-04T19:01:59.976" v="178"/>
          <ac:cxnSpMkLst>
            <pc:docMk/>
            <pc:sldMk cId="660692419" sldId="256"/>
            <ac:cxnSpMk id="53" creationId="{0133A749-5FEB-4CB4-878F-0A2081DF5956}"/>
          </ac:cxnSpMkLst>
        </pc:cxnChg>
        <pc:cxnChg chg="add del mod">
          <ac:chgData name="Heera Mohan" userId="74201d0fe79392ad" providerId="LiveId" clId="{A382C57F-3FF5-4E3F-9A86-DFBC466AE90E}" dt="2022-04-06T05:28:53.844" v="2829" actId="478"/>
          <ac:cxnSpMkLst>
            <pc:docMk/>
            <pc:sldMk cId="660692419" sldId="256"/>
            <ac:cxnSpMk id="54" creationId="{C034A0A7-7958-4FE1-B6D3-C640F038DB99}"/>
          </ac:cxnSpMkLst>
        </pc:cxnChg>
        <pc:cxnChg chg="add del mod">
          <ac:chgData name="Heera Mohan" userId="74201d0fe79392ad" providerId="LiveId" clId="{A382C57F-3FF5-4E3F-9A86-DFBC466AE90E}" dt="2022-04-05T18:09:07.785" v="1311" actId="478"/>
          <ac:cxnSpMkLst>
            <pc:docMk/>
            <pc:sldMk cId="660692419" sldId="256"/>
            <ac:cxnSpMk id="55" creationId="{81E8356E-E8BF-4128-A258-C5B045FB3966}"/>
          </ac:cxnSpMkLst>
        </pc:cxnChg>
        <pc:cxnChg chg="add del mod">
          <ac:chgData name="Heera Mohan" userId="74201d0fe79392ad" providerId="LiveId" clId="{A382C57F-3FF5-4E3F-9A86-DFBC466AE90E}" dt="2022-04-06T05:44:20.384" v="3026" actId="1036"/>
          <ac:cxnSpMkLst>
            <pc:docMk/>
            <pc:sldMk cId="660692419" sldId="256"/>
            <ac:cxnSpMk id="59" creationId="{1F2500EC-C460-4E9E-80AF-3ECE4F31272D}"/>
          </ac:cxnSpMkLst>
        </pc:cxnChg>
        <pc:cxnChg chg="add del mod">
          <ac:chgData name="Heera Mohan" userId="74201d0fe79392ad" providerId="LiveId" clId="{A382C57F-3FF5-4E3F-9A86-DFBC466AE90E}" dt="2022-04-06T05:44:20.384" v="3026" actId="1036"/>
          <ac:cxnSpMkLst>
            <pc:docMk/>
            <pc:sldMk cId="660692419" sldId="256"/>
            <ac:cxnSpMk id="60" creationId="{25448AA1-CB2F-4FCD-A186-D814AE99CDAD}"/>
          </ac:cxnSpMkLst>
        </pc:cxnChg>
        <pc:cxnChg chg="add del mod">
          <ac:chgData name="Heera Mohan" userId="74201d0fe79392ad" providerId="LiveId" clId="{A382C57F-3FF5-4E3F-9A86-DFBC466AE90E}" dt="2022-04-04T19:07:33.090" v="411" actId="11529"/>
          <ac:cxnSpMkLst>
            <pc:docMk/>
            <pc:sldMk cId="660692419" sldId="256"/>
            <ac:cxnSpMk id="62" creationId="{DA266C0B-3BDF-4B8D-B275-E3E94BE8DCE3}"/>
          </ac:cxnSpMkLst>
        </pc:cxnChg>
        <pc:cxnChg chg="add del mod">
          <ac:chgData name="Heera Mohan" userId="74201d0fe79392ad" providerId="LiveId" clId="{A382C57F-3FF5-4E3F-9A86-DFBC466AE90E}" dt="2022-04-06T05:44:20.384" v="3026" actId="1036"/>
          <ac:cxnSpMkLst>
            <pc:docMk/>
            <pc:sldMk cId="660692419" sldId="256"/>
            <ac:cxnSpMk id="62" creationId="{FD1CCC46-4E6E-4CD7-8E97-0C0C4175406E}"/>
          </ac:cxnSpMkLst>
        </pc:cxnChg>
        <pc:cxnChg chg="add del mod">
          <ac:chgData name="Heera Mohan" userId="74201d0fe79392ad" providerId="LiveId" clId="{A382C57F-3FF5-4E3F-9A86-DFBC466AE90E}" dt="2022-04-06T05:22:11.241" v="2720" actId="478"/>
          <ac:cxnSpMkLst>
            <pc:docMk/>
            <pc:sldMk cId="660692419" sldId="256"/>
            <ac:cxnSpMk id="64" creationId="{26F65546-A207-4AC3-BFD3-7D1BE1A3A83F}"/>
          </ac:cxnSpMkLst>
        </pc:cxnChg>
        <pc:cxnChg chg="add del mod">
          <ac:chgData name="Heera Mohan" userId="74201d0fe79392ad" providerId="LiveId" clId="{A382C57F-3FF5-4E3F-9A86-DFBC466AE90E}" dt="2022-04-05T18:19:00.998" v="1500" actId="478"/>
          <ac:cxnSpMkLst>
            <pc:docMk/>
            <pc:sldMk cId="660692419" sldId="256"/>
            <ac:cxnSpMk id="64" creationId="{7A38658E-F6AF-4FFC-B4BB-22CD43145635}"/>
          </ac:cxnSpMkLst>
        </pc:cxnChg>
        <pc:cxnChg chg="add del mod">
          <ac:chgData name="Heera Mohan" userId="74201d0fe79392ad" providerId="LiveId" clId="{A382C57F-3FF5-4E3F-9A86-DFBC466AE90E}" dt="2022-04-05T14:25:47.983" v="1168" actId="478"/>
          <ac:cxnSpMkLst>
            <pc:docMk/>
            <pc:sldMk cId="660692419" sldId="256"/>
            <ac:cxnSpMk id="64" creationId="{B990E2F3-7934-4B06-AF57-ACF666D770F8}"/>
          </ac:cxnSpMkLst>
        </pc:cxnChg>
        <pc:cxnChg chg="add del mod">
          <ac:chgData name="Heera Mohan" userId="74201d0fe79392ad" providerId="LiveId" clId="{A382C57F-3FF5-4E3F-9A86-DFBC466AE90E}" dt="2022-04-05T18:56:28.876" v="1907" actId="478"/>
          <ac:cxnSpMkLst>
            <pc:docMk/>
            <pc:sldMk cId="660692419" sldId="256"/>
            <ac:cxnSpMk id="65" creationId="{AED7ED5A-55C2-4D35-8446-C2EE130A5D4A}"/>
          </ac:cxnSpMkLst>
        </pc:cxnChg>
        <pc:cxnChg chg="add del mod">
          <ac:chgData name="Heera Mohan" userId="74201d0fe79392ad" providerId="LiveId" clId="{A382C57F-3FF5-4E3F-9A86-DFBC466AE90E}" dt="2022-04-05T18:12:44.118" v="1394" actId="478"/>
          <ac:cxnSpMkLst>
            <pc:docMk/>
            <pc:sldMk cId="660692419" sldId="256"/>
            <ac:cxnSpMk id="66" creationId="{F4746E79-F93E-4C00-AE03-FDB113A3CFE9}"/>
          </ac:cxnSpMkLst>
        </pc:cxnChg>
        <pc:cxnChg chg="add del mod">
          <ac:chgData name="Heera Mohan" userId="74201d0fe79392ad" providerId="LiveId" clId="{A382C57F-3FF5-4E3F-9A86-DFBC466AE90E}" dt="2022-04-05T14:33:57.666" v="1285" actId="478"/>
          <ac:cxnSpMkLst>
            <pc:docMk/>
            <pc:sldMk cId="660692419" sldId="256"/>
            <ac:cxnSpMk id="71" creationId="{B06B36AB-A794-4398-B76F-FD82E085A816}"/>
          </ac:cxnSpMkLst>
        </pc:cxnChg>
        <pc:cxnChg chg="add del mod">
          <ac:chgData name="Heera Mohan" userId="74201d0fe79392ad" providerId="LiveId" clId="{A382C57F-3FF5-4E3F-9A86-DFBC466AE90E}" dt="2022-04-05T19:04:37.424" v="2017" actId="478"/>
          <ac:cxnSpMkLst>
            <pc:docMk/>
            <pc:sldMk cId="660692419" sldId="256"/>
            <ac:cxnSpMk id="76" creationId="{58AAD196-9FFE-4993-A2E8-2999071FA5B0}"/>
          </ac:cxnSpMkLst>
        </pc:cxnChg>
        <pc:cxnChg chg="add del mod">
          <ac:chgData name="Heera Mohan" userId="74201d0fe79392ad" providerId="LiveId" clId="{A382C57F-3FF5-4E3F-9A86-DFBC466AE90E}" dt="2022-04-06T05:21:13.868" v="2708" actId="478"/>
          <ac:cxnSpMkLst>
            <pc:docMk/>
            <pc:sldMk cId="660692419" sldId="256"/>
            <ac:cxnSpMk id="77" creationId="{EA30333C-56B6-41BD-92DB-F14CBFF47B83}"/>
          </ac:cxnSpMkLst>
        </pc:cxnChg>
        <pc:cxnChg chg="add del mod">
          <ac:chgData name="Heera Mohan" userId="74201d0fe79392ad" providerId="LiveId" clId="{A382C57F-3FF5-4E3F-9A86-DFBC466AE90E}" dt="2022-04-05T14:30:58.411" v="1265" actId="478"/>
          <ac:cxnSpMkLst>
            <pc:docMk/>
            <pc:sldMk cId="660692419" sldId="256"/>
            <ac:cxnSpMk id="78" creationId="{D744670E-B756-40C4-8730-8512BDC9F433}"/>
          </ac:cxnSpMkLst>
        </pc:cxnChg>
        <pc:cxnChg chg="add del mod">
          <ac:chgData name="Heera Mohan" userId="74201d0fe79392ad" providerId="LiveId" clId="{A382C57F-3FF5-4E3F-9A86-DFBC466AE90E}" dt="2022-04-04T19:15:01.531" v="589" actId="11529"/>
          <ac:cxnSpMkLst>
            <pc:docMk/>
            <pc:sldMk cId="660692419" sldId="256"/>
            <ac:cxnSpMk id="84" creationId="{4F76939E-E410-4B4D-814C-535D6C006453}"/>
          </ac:cxnSpMkLst>
        </pc:cxnChg>
        <pc:cxnChg chg="add del mod">
          <ac:chgData name="Heera Mohan" userId="74201d0fe79392ad" providerId="LiveId" clId="{A382C57F-3FF5-4E3F-9A86-DFBC466AE90E}" dt="2022-04-06T05:21:13.868" v="2708" actId="478"/>
          <ac:cxnSpMkLst>
            <pc:docMk/>
            <pc:sldMk cId="660692419" sldId="256"/>
            <ac:cxnSpMk id="84" creationId="{5A21FB97-3DD6-47FF-9B0F-833C223AA6F4}"/>
          </ac:cxnSpMkLst>
        </pc:cxnChg>
        <pc:cxnChg chg="add del mod">
          <ac:chgData name="Heera Mohan" userId="74201d0fe79392ad" providerId="LiveId" clId="{A382C57F-3FF5-4E3F-9A86-DFBC466AE90E}" dt="2022-04-05T18:20:50.293" v="1521" actId="478"/>
          <ac:cxnSpMkLst>
            <pc:docMk/>
            <pc:sldMk cId="660692419" sldId="256"/>
            <ac:cxnSpMk id="87" creationId="{66BE3C50-C4B0-4481-A252-A4CC5948FB13}"/>
          </ac:cxnSpMkLst>
        </pc:cxnChg>
        <pc:cxnChg chg="add del mod">
          <ac:chgData name="Heera Mohan" userId="74201d0fe79392ad" providerId="LiveId" clId="{A382C57F-3FF5-4E3F-9A86-DFBC466AE90E}" dt="2022-04-05T19:04:35.404" v="2016" actId="478"/>
          <ac:cxnSpMkLst>
            <pc:docMk/>
            <pc:sldMk cId="660692419" sldId="256"/>
            <ac:cxnSpMk id="91" creationId="{CC01EE6A-E8C4-42FC-A0C8-70153F49CEA7}"/>
          </ac:cxnSpMkLst>
        </pc:cxnChg>
        <pc:cxnChg chg="add del mod">
          <ac:chgData name="Heera Mohan" userId="74201d0fe79392ad" providerId="LiveId" clId="{A382C57F-3FF5-4E3F-9A86-DFBC466AE90E}" dt="2022-04-05T19:23:21.869" v="2103" actId="478"/>
          <ac:cxnSpMkLst>
            <pc:docMk/>
            <pc:sldMk cId="660692419" sldId="256"/>
            <ac:cxnSpMk id="93" creationId="{D9C1E871-7E55-43F6-A804-19655E5B63BC}"/>
          </ac:cxnSpMkLst>
        </pc:cxnChg>
        <pc:cxnChg chg="add del mod">
          <ac:chgData name="Heera Mohan" userId="74201d0fe79392ad" providerId="LiveId" clId="{A382C57F-3FF5-4E3F-9A86-DFBC466AE90E}" dt="2022-04-05T18:17:53.206" v="1490" actId="478"/>
          <ac:cxnSpMkLst>
            <pc:docMk/>
            <pc:sldMk cId="660692419" sldId="256"/>
            <ac:cxnSpMk id="94" creationId="{F7B27DC8-37D0-478F-B7D0-79C893C8AEAC}"/>
          </ac:cxnSpMkLst>
        </pc:cxnChg>
        <pc:cxnChg chg="add del mod">
          <ac:chgData name="Heera Mohan" userId="74201d0fe79392ad" providerId="LiveId" clId="{A382C57F-3FF5-4E3F-9A86-DFBC466AE90E}" dt="2022-04-05T18:17:51.545" v="1489" actId="478"/>
          <ac:cxnSpMkLst>
            <pc:docMk/>
            <pc:sldMk cId="660692419" sldId="256"/>
            <ac:cxnSpMk id="95" creationId="{4132F38C-226B-46F5-90F4-8CE8AC820D4D}"/>
          </ac:cxnSpMkLst>
        </pc:cxnChg>
        <pc:cxnChg chg="add del mod">
          <ac:chgData name="Heera Mohan" userId="74201d0fe79392ad" providerId="LiveId" clId="{A382C57F-3FF5-4E3F-9A86-DFBC466AE90E}" dt="2022-04-06T05:21:13.868" v="2708" actId="478"/>
          <ac:cxnSpMkLst>
            <pc:docMk/>
            <pc:sldMk cId="660692419" sldId="256"/>
            <ac:cxnSpMk id="95" creationId="{5EE8464F-2D61-4048-81DB-4AC15EA7254D}"/>
          </ac:cxnSpMkLst>
        </pc:cxnChg>
        <pc:cxnChg chg="add del mod">
          <ac:chgData name="Heera Mohan" userId="74201d0fe79392ad" providerId="LiveId" clId="{A382C57F-3FF5-4E3F-9A86-DFBC466AE90E}" dt="2022-04-06T05:04:08.862" v="2501" actId="478"/>
          <ac:cxnSpMkLst>
            <pc:docMk/>
            <pc:sldMk cId="660692419" sldId="256"/>
            <ac:cxnSpMk id="98" creationId="{EA347738-3F0B-44C4-9C29-D0E02CDE9B43}"/>
          </ac:cxnSpMkLst>
        </pc:cxnChg>
        <pc:cxnChg chg="add del mod">
          <ac:chgData name="Heera Mohan" userId="74201d0fe79392ad" providerId="LiveId" clId="{A382C57F-3FF5-4E3F-9A86-DFBC466AE90E}" dt="2022-04-06T05:04:08.862" v="2501" actId="478"/>
          <ac:cxnSpMkLst>
            <pc:docMk/>
            <pc:sldMk cId="660692419" sldId="256"/>
            <ac:cxnSpMk id="101" creationId="{E795E1BE-2963-4958-AC76-45CC78ECA963}"/>
          </ac:cxnSpMkLst>
        </pc:cxnChg>
        <pc:cxnChg chg="add del mod">
          <ac:chgData name="Heera Mohan" userId="74201d0fe79392ad" providerId="LiveId" clId="{A382C57F-3FF5-4E3F-9A86-DFBC466AE90E}" dt="2022-04-05T18:18:26.160" v="1493" actId="478"/>
          <ac:cxnSpMkLst>
            <pc:docMk/>
            <pc:sldMk cId="660692419" sldId="256"/>
            <ac:cxnSpMk id="102" creationId="{6F3E962B-98CA-4805-8F1B-8B9A4E470255}"/>
          </ac:cxnSpMkLst>
        </pc:cxnChg>
        <pc:cxnChg chg="add del mod">
          <ac:chgData name="Heera Mohan" userId="74201d0fe79392ad" providerId="LiveId" clId="{A382C57F-3FF5-4E3F-9A86-DFBC466AE90E}" dt="2022-04-06T04:34:57.618" v="2179"/>
          <ac:cxnSpMkLst>
            <pc:docMk/>
            <pc:sldMk cId="660692419" sldId="256"/>
            <ac:cxnSpMk id="102" creationId="{E43D92DB-489A-4779-9E2F-8BBAFAEB309D}"/>
          </ac:cxnSpMkLst>
        </pc:cxnChg>
        <pc:cxnChg chg="add del mod">
          <ac:chgData name="Heera Mohan" userId="74201d0fe79392ad" providerId="LiveId" clId="{A382C57F-3FF5-4E3F-9A86-DFBC466AE90E}" dt="2022-04-06T04:34:55.056" v="2175"/>
          <ac:cxnSpMkLst>
            <pc:docMk/>
            <pc:sldMk cId="660692419" sldId="256"/>
            <ac:cxnSpMk id="103" creationId="{0266AFE9-720F-4727-AED3-B35B6C18CC6F}"/>
          </ac:cxnSpMkLst>
        </pc:cxnChg>
        <pc:cxnChg chg="add del mod">
          <ac:chgData name="Heera Mohan" userId="74201d0fe79392ad" providerId="LiveId" clId="{A382C57F-3FF5-4E3F-9A86-DFBC466AE90E}" dt="2022-04-06T05:25:21.203" v="2785" actId="478"/>
          <ac:cxnSpMkLst>
            <pc:docMk/>
            <pc:sldMk cId="660692419" sldId="256"/>
            <ac:cxnSpMk id="104" creationId="{6A35E264-90C9-4E3C-988F-2639078838DE}"/>
          </ac:cxnSpMkLst>
        </pc:cxnChg>
        <pc:cxnChg chg="add del mod">
          <ac:chgData name="Heera Mohan" userId="74201d0fe79392ad" providerId="LiveId" clId="{A382C57F-3FF5-4E3F-9A86-DFBC466AE90E}" dt="2022-04-06T04:52:56.718" v="2313" actId="478"/>
          <ac:cxnSpMkLst>
            <pc:docMk/>
            <pc:sldMk cId="660692419" sldId="256"/>
            <ac:cxnSpMk id="105" creationId="{6448E538-558A-40E2-B944-8231D0D4D519}"/>
          </ac:cxnSpMkLst>
        </pc:cxnChg>
        <pc:cxnChg chg="add del mod">
          <ac:chgData name="Heera Mohan" userId="74201d0fe79392ad" providerId="LiveId" clId="{A382C57F-3FF5-4E3F-9A86-DFBC466AE90E}" dt="2022-04-05T18:42:56.929" v="1693" actId="478"/>
          <ac:cxnSpMkLst>
            <pc:docMk/>
            <pc:sldMk cId="660692419" sldId="256"/>
            <ac:cxnSpMk id="108" creationId="{1B00903D-771B-4703-912B-FCBEDA6CFB82}"/>
          </ac:cxnSpMkLst>
        </pc:cxnChg>
        <pc:cxnChg chg="add del mod">
          <ac:chgData name="Heera Mohan" userId="74201d0fe79392ad" providerId="LiveId" clId="{A382C57F-3FF5-4E3F-9A86-DFBC466AE90E}" dt="2022-04-06T04:35:34.360" v="2188" actId="478"/>
          <ac:cxnSpMkLst>
            <pc:docMk/>
            <pc:sldMk cId="660692419" sldId="256"/>
            <ac:cxnSpMk id="108" creationId="{2702A271-DD8C-4EDE-B103-8C7C84AB0159}"/>
          </ac:cxnSpMkLst>
        </pc:cxnChg>
        <pc:cxnChg chg="add del mod">
          <ac:chgData name="Heera Mohan" userId="74201d0fe79392ad" providerId="LiveId" clId="{A382C57F-3FF5-4E3F-9A86-DFBC466AE90E}" dt="2022-04-06T05:04:08.862" v="2501" actId="478"/>
          <ac:cxnSpMkLst>
            <pc:docMk/>
            <pc:sldMk cId="660692419" sldId="256"/>
            <ac:cxnSpMk id="109" creationId="{1B6A4F45-96C5-42E4-AFD5-6418C8989277}"/>
          </ac:cxnSpMkLst>
        </pc:cxnChg>
        <pc:cxnChg chg="add del mod">
          <ac:chgData name="Heera Mohan" userId="74201d0fe79392ad" providerId="LiveId" clId="{A382C57F-3FF5-4E3F-9A86-DFBC466AE90E}" dt="2022-04-05T18:35:08.880" v="1679" actId="478"/>
          <ac:cxnSpMkLst>
            <pc:docMk/>
            <pc:sldMk cId="660692419" sldId="256"/>
            <ac:cxnSpMk id="110" creationId="{0C972BAD-A3CB-4485-BEC3-BE2783CE71BD}"/>
          </ac:cxnSpMkLst>
        </pc:cxnChg>
        <pc:cxnChg chg="add del mod">
          <ac:chgData name="Heera Mohan" userId="74201d0fe79392ad" providerId="LiveId" clId="{A382C57F-3FF5-4E3F-9A86-DFBC466AE90E}" dt="2022-04-06T05:21:13.868" v="2708" actId="478"/>
          <ac:cxnSpMkLst>
            <pc:docMk/>
            <pc:sldMk cId="660692419" sldId="256"/>
            <ac:cxnSpMk id="110" creationId="{2BBCDC18-5822-4230-8317-CB2F8ED937DC}"/>
          </ac:cxnSpMkLst>
        </pc:cxnChg>
        <pc:cxnChg chg="add del mod">
          <ac:chgData name="Heera Mohan" userId="74201d0fe79392ad" providerId="LiveId" clId="{A382C57F-3FF5-4E3F-9A86-DFBC466AE90E}" dt="2022-04-05T19:00:41.688" v="1981" actId="478"/>
          <ac:cxnSpMkLst>
            <pc:docMk/>
            <pc:sldMk cId="660692419" sldId="256"/>
            <ac:cxnSpMk id="111" creationId="{B9FC4A68-C829-4974-8B66-BF261582EABE}"/>
          </ac:cxnSpMkLst>
        </pc:cxnChg>
        <pc:cxnChg chg="add del mod">
          <ac:chgData name="Heera Mohan" userId="74201d0fe79392ad" providerId="LiveId" clId="{A382C57F-3FF5-4E3F-9A86-DFBC466AE90E}" dt="2022-04-05T18:21:52.668" v="1532" actId="478"/>
          <ac:cxnSpMkLst>
            <pc:docMk/>
            <pc:sldMk cId="660692419" sldId="256"/>
            <ac:cxnSpMk id="112" creationId="{7514862D-C4C4-4692-AF55-887ED0A23E5E}"/>
          </ac:cxnSpMkLst>
        </pc:cxnChg>
        <pc:cxnChg chg="add del mod">
          <ac:chgData name="Heera Mohan" userId="74201d0fe79392ad" providerId="LiveId" clId="{A382C57F-3FF5-4E3F-9A86-DFBC466AE90E}" dt="2022-04-05T18:28:14.095" v="1586" actId="478"/>
          <ac:cxnSpMkLst>
            <pc:docMk/>
            <pc:sldMk cId="660692419" sldId="256"/>
            <ac:cxnSpMk id="113" creationId="{DF54AA66-89FC-404E-9312-A4163844982B}"/>
          </ac:cxnSpMkLst>
        </pc:cxnChg>
        <pc:cxnChg chg="add del mod">
          <ac:chgData name="Heera Mohan" userId="74201d0fe79392ad" providerId="LiveId" clId="{A382C57F-3FF5-4E3F-9A86-DFBC466AE90E}" dt="2022-04-06T05:21:13.868" v="2708" actId="478"/>
          <ac:cxnSpMkLst>
            <pc:docMk/>
            <pc:sldMk cId="660692419" sldId="256"/>
            <ac:cxnSpMk id="115" creationId="{D36035D5-674F-48FD-82D7-A87EB8509023}"/>
          </ac:cxnSpMkLst>
        </pc:cxnChg>
        <pc:cxnChg chg="add del mod">
          <ac:chgData name="Heera Mohan" userId="74201d0fe79392ad" providerId="LiveId" clId="{A382C57F-3FF5-4E3F-9A86-DFBC466AE90E}" dt="2022-04-06T05:04:08.862" v="2501" actId="478"/>
          <ac:cxnSpMkLst>
            <pc:docMk/>
            <pc:sldMk cId="660692419" sldId="256"/>
            <ac:cxnSpMk id="117" creationId="{C34F552F-EAA7-4321-82D4-B5F97AB9C7E7}"/>
          </ac:cxnSpMkLst>
        </pc:cxnChg>
        <pc:cxnChg chg="add del mod">
          <ac:chgData name="Heera Mohan" userId="74201d0fe79392ad" providerId="LiveId" clId="{A382C57F-3FF5-4E3F-9A86-DFBC466AE90E}" dt="2022-04-06T05:28:17.533" v="2822" actId="478"/>
          <ac:cxnSpMkLst>
            <pc:docMk/>
            <pc:sldMk cId="660692419" sldId="256"/>
            <ac:cxnSpMk id="118" creationId="{A5152E2C-A363-4A1C-A9EC-1BF5CCC3DA76}"/>
          </ac:cxnSpMkLst>
        </pc:cxnChg>
        <pc:cxnChg chg="add del mod">
          <ac:chgData name="Heera Mohan" userId="74201d0fe79392ad" providerId="LiveId" clId="{A382C57F-3FF5-4E3F-9A86-DFBC466AE90E}" dt="2022-04-05T18:26:09.868" v="1569" actId="478"/>
          <ac:cxnSpMkLst>
            <pc:docMk/>
            <pc:sldMk cId="660692419" sldId="256"/>
            <ac:cxnSpMk id="120" creationId="{AD016145-B310-41B6-848D-055CFC002921}"/>
          </ac:cxnSpMkLst>
        </pc:cxnChg>
        <pc:cxnChg chg="add del mod">
          <ac:chgData name="Heera Mohan" userId="74201d0fe79392ad" providerId="LiveId" clId="{A382C57F-3FF5-4E3F-9A86-DFBC466AE90E}" dt="2022-04-05T18:22:54.066" v="1542" actId="478"/>
          <ac:cxnSpMkLst>
            <pc:docMk/>
            <pc:sldMk cId="660692419" sldId="256"/>
            <ac:cxnSpMk id="124" creationId="{2D3BDBDA-51C8-4CA4-83FD-DE7C95292B4E}"/>
          </ac:cxnSpMkLst>
        </pc:cxnChg>
        <pc:cxnChg chg="add del mod">
          <ac:chgData name="Heera Mohan" userId="74201d0fe79392ad" providerId="LiveId" clId="{A382C57F-3FF5-4E3F-9A86-DFBC466AE90E}" dt="2022-04-06T05:44:20.384" v="3026" actId="1036"/>
          <ac:cxnSpMkLst>
            <pc:docMk/>
            <pc:sldMk cId="660692419" sldId="256"/>
            <ac:cxnSpMk id="125" creationId="{8A3362AF-7508-48FE-BFD8-EB2EF13C3DCD}"/>
          </ac:cxnSpMkLst>
        </pc:cxnChg>
        <pc:cxnChg chg="add del mod">
          <ac:chgData name="Heera Mohan" userId="74201d0fe79392ad" providerId="LiveId" clId="{A382C57F-3FF5-4E3F-9A86-DFBC466AE90E}" dt="2022-04-06T05:44:20.384" v="3026" actId="1036"/>
          <ac:cxnSpMkLst>
            <pc:docMk/>
            <pc:sldMk cId="660692419" sldId="256"/>
            <ac:cxnSpMk id="126" creationId="{F3BB9E5F-E583-47CC-B0AE-2B7E57D8DF5A}"/>
          </ac:cxnSpMkLst>
        </pc:cxnChg>
        <pc:cxnChg chg="add del mod">
          <ac:chgData name="Heera Mohan" userId="74201d0fe79392ad" providerId="LiveId" clId="{A382C57F-3FF5-4E3F-9A86-DFBC466AE90E}" dt="2022-04-06T05:24:17.819" v="2767" actId="478"/>
          <ac:cxnSpMkLst>
            <pc:docMk/>
            <pc:sldMk cId="660692419" sldId="256"/>
            <ac:cxnSpMk id="127" creationId="{B0F462D7-D73C-43E9-A976-DC65BFD72768}"/>
          </ac:cxnSpMkLst>
        </pc:cxnChg>
        <pc:cxnChg chg="add del mod">
          <ac:chgData name="Heera Mohan" userId="74201d0fe79392ad" providerId="LiveId" clId="{A382C57F-3FF5-4E3F-9A86-DFBC466AE90E}" dt="2022-04-06T05:45:20.521" v="3049" actId="478"/>
          <ac:cxnSpMkLst>
            <pc:docMk/>
            <pc:sldMk cId="660692419" sldId="256"/>
            <ac:cxnSpMk id="128" creationId="{A3D7BCF1-220A-4C9B-874D-CCF044A81598}"/>
          </ac:cxnSpMkLst>
        </pc:cxnChg>
        <pc:cxnChg chg="add mod">
          <ac:chgData name="Heera Mohan" userId="74201d0fe79392ad" providerId="LiveId" clId="{A382C57F-3FF5-4E3F-9A86-DFBC466AE90E}" dt="2022-04-06T05:44:20.384" v="3026" actId="1036"/>
          <ac:cxnSpMkLst>
            <pc:docMk/>
            <pc:sldMk cId="660692419" sldId="256"/>
            <ac:cxnSpMk id="132" creationId="{49D81B0D-9329-4D75-A733-FDB80D5B1B9C}"/>
          </ac:cxnSpMkLst>
        </pc:cxnChg>
        <pc:cxnChg chg="add del mod">
          <ac:chgData name="Heera Mohan" userId="74201d0fe79392ad" providerId="LiveId" clId="{A382C57F-3FF5-4E3F-9A86-DFBC466AE90E}" dt="2022-04-06T04:50:43.021" v="2281"/>
          <ac:cxnSpMkLst>
            <pc:docMk/>
            <pc:sldMk cId="660692419" sldId="256"/>
            <ac:cxnSpMk id="133" creationId="{54EA4461-EF88-46AC-BBB0-E3D52B80E265}"/>
          </ac:cxnSpMkLst>
        </pc:cxnChg>
        <pc:cxnChg chg="add del mod">
          <ac:chgData name="Heera Mohan" userId="74201d0fe79392ad" providerId="LiveId" clId="{A382C57F-3FF5-4E3F-9A86-DFBC466AE90E}" dt="2022-04-06T04:50:42.264" v="2280"/>
          <ac:cxnSpMkLst>
            <pc:docMk/>
            <pc:sldMk cId="660692419" sldId="256"/>
            <ac:cxnSpMk id="134" creationId="{4C14F7E8-B735-4550-99D0-33EB1E3C21F3}"/>
          </ac:cxnSpMkLst>
        </pc:cxnChg>
        <pc:cxnChg chg="add mod">
          <ac:chgData name="Heera Mohan" userId="74201d0fe79392ad" providerId="LiveId" clId="{A382C57F-3FF5-4E3F-9A86-DFBC466AE90E}" dt="2022-04-06T05:44:20.384" v="3026" actId="1036"/>
          <ac:cxnSpMkLst>
            <pc:docMk/>
            <pc:sldMk cId="660692419" sldId="256"/>
            <ac:cxnSpMk id="135" creationId="{2D1FBF84-3234-43CA-A465-18D39D625730}"/>
          </ac:cxnSpMkLst>
        </pc:cxnChg>
        <pc:cxnChg chg="add del mod">
          <ac:chgData name="Heera Mohan" userId="74201d0fe79392ad" providerId="LiveId" clId="{A382C57F-3FF5-4E3F-9A86-DFBC466AE90E}" dt="2022-04-06T05:12:49.173" v="2606" actId="478"/>
          <ac:cxnSpMkLst>
            <pc:docMk/>
            <pc:sldMk cId="660692419" sldId="256"/>
            <ac:cxnSpMk id="136" creationId="{E8CCC34A-DE7E-4D0C-99C2-28D70122A5B0}"/>
          </ac:cxnSpMkLst>
        </pc:cxnChg>
        <pc:cxnChg chg="add del mod">
          <ac:chgData name="Heera Mohan" userId="74201d0fe79392ad" providerId="LiveId" clId="{A382C57F-3FF5-4E3F-9A86-DFBC466AE90E}" dt="2022-04-06T04:38:18.102" v="2218" actId="478"/>
          <ac:cxnSpMkLst>
            <pc:docMk/>
            <pc:sldMk cId="660692419" sldId="256"/>
            <ac:cxnSpMk id="141" creationId="{24296A5B-B975-4206-AE58-7119BB15BA8A}"/>
          </ac:cxnSpMkLst>
        </pc:cxnChg>
        <pc:cxnChg chg="add del mod">
          <ac:chgData name="Heera Mohan" userId="74201d0fe79392ad" providerId="LiveId" clId="{A382C57F-3FF5-4E3F-9A86-DFBC466AE90E}" dt="2022-04-06T05:18:11.832" v="2674" actId="478"/>
          <ac:cxnSpMkLst>
            <pc:docMk/>
            <pc:sldMk cId="660692419" sldId="256"/>
            <ac:cxnSpMk id="142" creationId="{DA44A613-7D73-401D-AF9D-54B94DCB0933}"/>
          </ac:cxnSpMkLst>
        </pc:cxnChg>
        <pc:cxnChg chg="add del mod">
          <ac:chgData name="Heera Mohan" userId="74201d0fe79392ad" providerId="LiveId" clId="{A382C57F-3FF5-4E3F-9A86-DFBC466AE90E}" dt="2022-04-05T18:29:09.566" v="1601" actId="478"/>
          <ac:cxnSpMkLst>
            <pc:docMk/>
            <pc:sldMk cId="660692419" sldId="256"/>
            <ac:cxnSpMk id="144" creationId="{FFA1BE1C-04E2-46A9-BEB5-738A4185CFAB}"/>
          </ac:cxnSpMkLst>
        </pc:cxnChg>
        <pc:cxnChg chg="add del mod">
          <ac:chgData name="Heera Mohan" userId="74201d0fe79392ad" providerId="LiveId" clId="{A382C57F-3FF5-4E3F-9A86-DFBC466AE90E}" dt="2022-04-06T05:21:13.868" v="2708" actId="478"/>
          <ac:cxnSpMkLst>
            <pc:docMk/>
            <pc:sldMk cId="660692419" sldId="256"/>
            <ac:cxnSpMk id="149" creationId="{1F0A530A-1145-4236-90A2-F8A70AA02450}"/>
          </ac:cxnSpMkLst>
        </pc:cxnChg>
        <pc:cxnChg chg="add del mod">
          <ac:chgData name="Heera Mohan" userId="74201d0fe79392ad" providerId="LiveId" clId="{A382C57F-3FF5-4E3F-9A86-DFBC466AE90E}" dt="2022-04-05T18:31:54.520" v="1628" actId="478"/>
          <ac:cxnSpMkLst>
            <pc:docMk/>
            <pc:sldMk cId="660692419" sldId="256"/>
            <ac:cxnSpMk id="151" creationId="{AE48E956-D9DF-4119-B7BB-878183DCC0F2}"/>
          </ac:cxnSpMkLst>
        </pc:cxnChg>
        <pc:cxnChg chg="add del">
          <ac:chgData name="Heera Mohan" userId="74201d0fe79392ad" providerId="LiveId" clId="{A382C57F-3FF5-4E3F-9A86-DFBC466AE90E}" dt="2022-04-05T18:30:54.028" v="1620" actId="11529"/>
          <ac:cxnSpMkLst>
            <pc:docMk/>
            <pc:sldMk cId="660692419" sldId="256"/>
            <ac:cxnSpMk id="153" creationId="{D19455EF-D4B9-4BE0-BFE9-85B7C5F5C782}"/>
          </ac:cxnSpMkLst>
        </pc:cxnChg>
        <pc:cxnChg chg="add del mod">
          <ac:chgData name="Heera Mohan" userId="74201d0fe79392ad" providerId="LiveId" clId="{A382C57F-3FF5-4E3F-9A86-DFBC466AE90E}" dt="2022-04-06T05:06:44.627" v="2535" actId="478"/>
          <ac:cxnSpMkLst>
            <pc:docMk/>
            <pc:sldMk cId="660692419" sldId="256"/>
            <ac:cxnSpMk id="156" creationId="{A31EB8AE-6E08-4AFF-B6A3-E3A9D1F48B95}"/>
          </ac:cxnSpMkLst>
        </pc:cxnChg>
        <pc:cxnChg chg="add del mod">
          <ac:chgData name="Heera Mohan" userId="74201d0fe79392ad" providerId="LiveId" clId="{A382C57F-3FF5-4E3F-9A86-DFBC466AE90E}" dt="2022-04-06T05:00:51.124" v="2430"/>
          <ac:cxnSpMkLst>
            <pc:docMk/>
            <pc:sldMk cId="660692419" sldId="256"/>
            <ac:cxnSpMk id="158" creationId="{0AC97876-0BB6-41A1-BDF0-40BCCC30303F}"/>
          </ac:cxnSpMkLst>
        </pc:cxnChg>
        <pc:cxnChg chg="add del mod">
          <ac:chgData name="Heera Mohan" userId="74201d0fe79392ad" providerId="LiveId" clId="{A382C57F-3FF5-4E3F-9A86-DFBC466AE90E}" dt="2022-04-06T05:00:51.124" v="2430"/>
          <ac:cxnSpMkLst>
            <pc:docMk/>
            <pc:sldMk cId="660692419" sldId="256"/>
            <ac:cxnSpMk id="159" creationId="{7E7C6E2D-4206-46CF-869C-1E6F3A92394B}"/>
          </ac:cxnSpMkLst>
        </pc:cxnChg>
        <pc:cxnChg chg="add del mod">
          <ac:chgData name="Heera Mohan" userId="74201d0fe79392ad" providerId="LiveId" clId="{A382C57F-3FF5-4E3F-9A86-DFBC466AE90E}" dt="2022-04-06T05:21:13.868" v="2708" actId="478"/>
          <ac:cxnSpMkLst>
            <pc:docMk/>
            <pc:sldMk cId="660692419" sldId="256"/>
            <ac:cxnSpMk id="164" creationId="{F1BCAE7A-A234-4529-87E0-E326EC6EA010}"/>
          </ac:cxnSpMkLst>
        </pc:cxnChg>
        <pc:cxnChg chg="add del mod">
          <ac:chgData name="Heera Mohan" userId="74201d0fe79392ad" providerId="LiveId" clId="{A382C57F-3FF5-4E3F-9A86-DFBC466AE90E}" dt="2022-04-06T05:21:13.868" v="2708" actId="478"/>
          <ac:cxnSpMkLst>
            <pc:docMk/>
            <pc:sldMk cId="660692419" sldId="256"/>
            <ac:cxnSpMk id="165" creationId="{88C1483F-5C45-4799-A55C-293350E328B2}"/>
          </ac:cxnSpMkLst>
        </pc:cxnChg>
        <pc:cxnChg chg="add del mod">
          <ac:chgData name="Heera Mohan" userId="74201d0fe79392ad" providerId="LiveId" clId="{A382C57F-3FF5-4E3F-9A86-DFBC466AE90E}" dt="2022-04-05T18:33:23.926" v="1645" actId="478"/>
          <ac:cxnSpMkLst>
            <pc:docMk/>
            <pc:sldMk cId="660692419" sldId="256"/>
            <ac:cxnSpMk id="169" creationId="{83B1A2B3-9546-4A7D-8EA8-792C01F2796A}"/>
          </ac:cxnSpMkLst>
        </pc:cxnChg>
        <pc:cxnChg chg="add mod">
          <ac:chgData name="Heera Mohan" userId="74201d0fe79392ad" providerId="LiveId" clId="{A382C57F-3FF5-4E3F-9A86-DFBC466AE90E}" dt="2022-04-06T05:44:20.384" v="3026" actId="1036"/>
          <ac:cxnSpMkLst>
            <pc:docMk/>
            <pc:sldMk cId="660692419" sldId="256"/>
            <ac:cxnSpMk id="171" creationId="{A5D08C59-AA7E-4D42-9AEE-BA918DBA3CBB}"/>
          </ac:cxnSpMkLst>
        </pc:cxnChg>
        <pc:cxnChg chg="add del mod">
          <ac:chgData name="Heera Mohan" userId="74201d0fe79392ad" providerId="LiveId" clId="{A382C57F-3FF5-4E3F-9A86-DFBC466AE90E}" dt="2022-04-06T05:31:01.204" v="2851" actId="478"/>
          <ac:cxnSpMkLst>
            <pc:docMk/>
            <pc:sldMk cId="660692419" sldId="256"/>
            <ac:cxnSpMk id="172" creationId="{4ACF65E1-8B99-4A98-BFF7-E9152CE33E77}"/>
          </ac:cxnSpMkLst>
        </pc:cxnChg>
        <pc:cxnChg chg="add mod">
          <ac:chgData name="Heera Mohan" userId="74201d0fe79392ad" providerId="LiveId" clId="{A382C57F-3FF5-4E3F-9A86-DFBC466AE90E}" dt="2022-04-06T05:44:20.384" v="3026" actId="1036"/>
          <ac:cxnSpMkLst>
            <pc:docMk/>
            <pc:sldMk cId="660692419" sldId="256"/>
            <ac:cxnSpMk id="174" creationId="{DA0E37FE-62F7-4BE8-9A03-384CE84A71E0}"/>
          </ac:cxnSpMkLst>
        </pc:cxnChg>
        <pc:cxnChg chg="add del mod">
          <ac:chgData name="Heera Mohan" userId="74201d0fe79392ad" providerId="LiveId" clId="{A382C57F-3FF5-4E3F-9A86-DFBC466AE90E}" dt="2022-04-06T05:21:13.868" v="2708" actId="478"/>
          <ac:cxnSpMkLst>
            <pc:docMk/>
            <pc:sldMk cId="660692419" sldId="256"/>
            <ac:cxnSpMk id="175" creationId="{1F16D482-70D8-470B-8EBA-DF12F379390C}"/>
          </ac:cxnSpMkLst>
        </pc:cxnChg>
        <pc:cxnChg chg="add del mod">
          <ac:chgData name="Heera Mohan" userId="74201d0fe79392ad" providerId="LiveId" clId="{A382C57F-3FF5-4E3F-9A86-DFBC466AE90E}" dt="2022-04-06T05:34:19.001" v="2886" actId="478"/>
          <ac:cxnSpMkLst>
            <pc:docMk/>
            <pc:sldMk cId="660692419" sldId="256"/>
            <ac:cxnSpMk id="176" creationId="{8954BB3F-03B3-4D90-B520-A587708A894C}"/>
          </ac:cxnSpMkLst>
        </pc:cxnChg>
        <pc:cxnChg chg="add mod">
          <ac:chgData name="Heera Mohan" userId="74201d0fe79392ad" providerId="LiveId" clId="{A382C57F-3FF5-4E3F-9A86-DFBC466AE90E}" dt="2022-04-06T05:44:20.384" v="3026" actId="1036"/>
          <ac:cxnSpMkLst>
            <pc:docMk/>
            <pc:sldMk cId="660692419" sldId="256"/>
            <ac:cxnSpMk id="178" creationId="{F9716493-EA84-41BC-84EE-7D58D783F675}"/>
          </ac:cxnSpMkLst>
        </pc:cxnChg>
        <pc:cxnChg chg="add del mod">
          <ac:chgData name="Heera Mohan" userId="74201d0fe79392ad" providerId="LiveId" clId="{A382C57F-3FF5-4E3F-9A86-DFBC466AE90E}" dt="2022-04-06T05:16:54.750" v="2664" actId="478"/>
          <ac:cxnSpMkLst>
            <pc:docMk/>
            <pc:sldMk cId="660692419" sldId="256"/>
            <ac:cxnSpMk id="179" creationId="{04403A00-60F7-4ABE-814B-5FAA5A917700}"/>
          </ac:cxnSpMkLst>
        </pc:cxnChg>
        <pc:cxnChg chg="add del mod">
          <ac:chgData name="Heera Mohan" userId="74201d0fe79392ad" providerId="LiveId" clId="{A382C57F-3FF5-4E3F-9A86-DFBC466AE90E}" dt="2022-04-06T05:05:19.611" v="2516" actId="478"/>
          <ac:cxnSpMkLst>
            <pc:docMk/>
            <pc:sldMk cId="660692419" sldId="256"/>
            <ac:cxnSpMk id="180" creationId="{C5A6A0D0-3F69-4DB6-930A-1B4899627414}"/>
          </ac:cxnSpMkLst>
        </pc:cxnChg>
        <pc:cxnChg chg="add del mod">
          <ac:chgData name="Heera Mohan" userId="74201d0fe79392ad" providerId="LiveId" clId="{A382C57F-3FF5-4E3F-9A86-DFBC466AE90E}" dt="2022-04-06T05:05:25.011" v="2518" actId="478"/>
          <ac:cxnSpMkLst>
            <pc:docMk/>
            <pc:sldMk cId="660692419" sldId="256"/>
            <ac:cxnSpMk id="182" creationId="{5D5A64A3-C719-43C3-9732-F483E783220E}"/>
          </ac:cxnSpMkLst>
        </pc:cxnChg>
        <pc:cxnChg chg="add del mod">
          <ac:chgData name="Heera Mohan" userId="74201d0fe79392ad" providerId="LiveId" clId="{A382C57F-3FF5-4E3F-9A86-DFBC466AE90E}" dt="2022-04-06T05:21:13.868" v="2708" actId="478"/>
          <ac:cxnSpMkLst>
            <pc:docMk/>
            <pc:sldMk cId="660692419" sldId="256"/>
            <ac:cxnSpMk id="185" creationId="{EE2292BB-FEAA-4996-8A82-87DE53BAE259}"/>
          </ac:cxnSpMkLst>
        </pc:cxnChg>
        <pc:cxnChg chg="add mod">
          <ac:chgData name="Heera Mohan" userId="74201d0fe79392ad" providerId="LiveId" clId="{A382C57F-3FF5-4E3F-9A86-DFBC466AE90E}" dt="2022-04-06T05:48:10.613" v="3143" actId="1035"/>
          <ac:cxnSpMkLst>
            <pc:docMk/>
            <pc:sldMk cId="660692419" sldId="256"/>
            <ac:cxnSpMk id="186" creationId="{2DD05304-7FB8-4063-9B6B-DC5DFC9E03B8}"/>
          </ac:cxnSpMkLst>
        </pc:cxnChg>
        <pc:cxnChg chg="add del mod">
          <ac:chgData name="Heera Mohan" userId="74201d0fe79392ad" providerId="LiveId" clId="{A382C57F-3FF5-4E3F-9A86-DFBC466AE90E}" dt="2022-04-05T19:00:39.935" v="1980" actId="478"/>
          <ac:cxnSpMkLst>
            <pc:docMk/>
            <pc:sldMk cId="660692419" sldId="256"/>
            <ac:cxnSpMk id="187" creationId="{FC298648-2E4B-492F-9425-ADD2F7C5D98A}"/>
          </ac:cxnSpMkLst>
        </pc:cxnChg>
        <pc:cxnChg chg="add del mod">
          <ac:chgData name="Heera Mohan" userId="74201d0fe79392ad" providerId="LiveId" clId="{A382C57F-3FF5-4E3F-9A86-DFBC466AE90E}" dt="2022-04-06T05:32:40.005" v="2868" actId="478"/>
          <ac:cxnSpMkLst>
            <pc:docMk/>
            <pc:sldMk cId="660692419" sldId="256"/>
            <ac:cxnSpMk id="188" creationId="{B1F91CB8-C474-44A9-BEDC-10E3A7040DD1}"/>
          </ac:cxnSpMkLst>
        </pc:cxnChg>
        <pc:cxnChg chg="add del mod">
          <ac:chgData name="Heera Mohan" userId="74201d0fe79392ad" providerId="LiveId" clId="{A382C57F-3FF5-4E3F-9A86-DFBC466AE90E}" dt="2022-04-05T18:44:47.205" v="1719" actId="478"/>
          <ac:cxnSpMkLst>
            <pc:docMk/>
            <pc:sldMk cId="660692419" sldId="256"/>
            <ac:cxnSpMk id="189" creationId="{708BCD37-21CA-452B-9A1D-FE465783053A}"/>
          </ac:cxnSpMkLst>
        </pc:cxnChg>
        <pc:cxnChg chg="add del mod">
          <ac:chgData name="Heera Mohan" userId="74201d0fe79392ad" providerId="LiveId" clId="{A382C57F-3FF5-4E3F-9A86-DFBC466AE90E}" dt="2022-04-05T18:45:40.262" v="1723" actId="478"/>
          <ac:cxnSpMkLst>
            <pc:docMk/>
            <pc:sldMk cId="660692419" sldId="256"/>
            <ac:cxnSpMk id="193" creationId="{F310708E-1825-4D49-8609-97A779AF1434}"/>
          </ac:cxnSpMkLst>
        </pc:cxnChg>
        <pc:cxnChg chg="add mod">
          <ac:chgData name="Heera Mohan" userId="74201d0fe79392ad" providerId="LiveId" clId="{A382C57F-3FF5-4E3F-9A86-DFBC466AE90E}" dt="2022-04-06T05:44:20.384" v="3026" actId="1036"/>
          <ac:cxnSpMkLst>
            <pc:docMk/>
            <pc:sldMk cId="660692419" sldId="256"/>
            <ac:cxnSpMk id="197" creationId="{874EEB48-32CE-44B4-B439-39B25B34E2FF}"/>
          </ac:cxnSpMkLst>
        </pc:cxnChg>
        <pc:cxnChg chg="add del mod">
          <ac:chgData name="Heera Mohan" userId="74201d0fe79392ad" providerId="LiveId" clId="{A382C57F-3FF5-4E3F-9A86-DFBC466AE90E}" dt="2022-04-06T05:03:31.020" v="2470" actId="478"/>
          <ac:cxnSpMkLst>
            <pc:docMk/>
            <pc:sldMk cId="660692419" sldId="256"/>
            <ac:cxnSpMk id="199" creationId="{EEBC4F9B-87E1-4FAD-9C7B-232736F82F99}"/>
          </ac:cxnSpMkLst>
        </pc:cxnChg>
        <pc:cxnChg chg="add mod">
          <ac:chgData name="Heera Mohan" userId="74201d0fe79392ad" providerId="LiveId" clId="{A382C57F-3FF5-4E3F-9A86-DFBC466AE90E}" dt="2022-04-06T05:47:44.201" v="3131" actId="1076"/>
          <ac:cxnSpMkLst>
            <pc:docMk/>
            <pc:sldMk cId="660692419" sldId="256"/>
            <ac:cxnSpMk id="201" creationId="{006F22F1-1E8D-468D-84CA-20FC109417F8}"/>
          </ac:cxnSpMkLst>
        </pc:cxnChg>
        <pc:cxnChg chg="add del mod">
          <ac:chgData name="Heera Mohan" userId="74201d0fe79392ad" providerId="LiveId" clId="{A382C57F-3FF5-4E3F-9A86-DFBC466AE90E}" dt="2022-04-06T05:03:29.557" v="2469" actId="478"/>
          <ac:cxnSpMkLst>
            <pc:docMk/>
            <pc:sldMk cId="660692419" sldId="256"/>
            <ac:cxnSpMk id="203" creationId="{9D8666CB-384D-479C-A9A5-280ECD0994F1}"/>
          </ac:cxnSpMkLst>
        </pc:cxnChg>
        <pc:cxnChg chg="add del mod">
          <ac:chgData name="Heera Mohan" userId="74201d0fe79392ad" providerId="LiveId" clId="{A382C57F-3FF5-4E3F-9A86-DFBC466AE90E}" dt="2022-04-06T05:21:13.868" v="2708" actId="478"/>
          <ac:cxnSpMkLst>
            <pc:docMk/>
            <pc:sldMk cId="660692419" sldId="256"/>
            <ac:cxnSpMk id="205" creationId="{681EB400-EB26-48D4-A51F-8779C0E0C216}"/>
          </ac:cxnSpMkLst>
        </pc:cxnChg>
        <pc:cxnChg chg="add del mod">
          <ac:chgData name="Heera Mohan" userId="74201d0fe79392ad" providerId="LiveId" clId="{A382C57F-3FF5-4E3F-9A86-DFBC466AE90E}" dt="2022-04-06T05:05:43.893" v="2522" actId="478"/>
          <ac:cxnSpMkLst>
            <pc:docMk/>
            <pc:sldMk cId="660692419" sldId="256"/>
            <ac:cxnSpMk id="214" creationId="{5391A20A-C48D-4201-9266-AAE3F20A7C03}"/>
          </ac:cxnSpMkLst>
        </pc:cxnChg>
        <pc:cxnChg chg="add del mod">
          <ac:chgData name="Heera Mohan" userId="74201d0fe79392ad" providerId="LiveId" clId="{A382C57F-3FF5-4E3F-9A86-DFBC466AE90E}" dt="2022-04-05T18:48:51.573" v="1801" actId="11529"/>
          <ac:cxnSpMkLst>
            <pc:docMk/>
            <pc:sldMk cId="660692419" sldId="256"/>
            <ac:cxnSpMk id="216" creationId="{42221C5F-9AAC-408E-AAED-D2A738D71D83}"/>
          </ac:cxnSpMkLst>
        </pc:cxnChg>
        <pc:cxnChg chg="add del mod">
          <ac:chgData name="Heera Mohan" userId="74201d0fe79392ad" providerId="LiveId" clId="{A382C57F-3FF5-4E3F-9A86-DFBC466AE90E}" dt="2022-04-06T04:39:18.172" v="2231" actId="478"/>
          <ac:cxnSpMkLst>
            <pc:docMk/>
            <pc:sldMk cId="660692419" sldId="256"/>
            <ac:cxnSpMk id="218" creationId="{25E7C5F4-97A0-436B-B382-B846B4E2A9B6}"/>
          </ac:cxnSpMkLst>
        </pc:cxnChg>
        <pc:cxnChg chg="add mod">
          <ac:chgData name="Heera Mohan" userId="74201d0fe79392ad" providerId="LiveId" clId="{A382C57F-3FF5-4E3F-9A86-DFBC466AE90E}" dt="2022-04-06T05:49:47.057" v="3149" actId="14100"/>
          <ac:cxnSpMkLst>
            <pc:docMk/>
            <pc:sldMk cId="660692419" sldId="256"/>
            <ac:cxnSpMk id="222" creationId="{B7812B47-E6A5-42A6-8905-267F0F072B62}"/>
          </ac:cxnSpMkLst>
        </pc:cxnChg>
        <pc:cxnChg chg="add del mod">
          <ac:chgData name="Heera Mohan" userId="74201d0fe79392ad" providerId="LiveId" clId="{A382C57F-3FF5-4E3F-9A86-DFBC466AE90E}" dt="2022-04-05T18:50:13.951" v="1815" actId="11529"/>
          <ac:cxnSpMkLst>
            <pc:docMk/>
            <pc:sldMk cId="660692419" sldId="256"/>
            <ac:cxnSpMk id="224" creationId="{DC9D549A-45AD-41CE-B96D-F2EEE99FCC87}"/>
          </ac:cxnSpMkLst>
        </pc:cxnChg>
        <pc:cxnChg chg="add mod">
          <ac:chgData name="Heera Mohan" userId="74201d0fe79392ad" providerId="LiveId" clId="{A382C57F-3FF5-4E3F-9A86-DFBC466AE90E}" dt="2022-04-06T05:44:20.384" v="3026" actId="1036"/>
          <ac:cxnSpMkLst>
            <pc:docMk/>
            <pc:sldMk cId="660692419" sldId="256"/>
            <ac:cxnSpMk id="228" creationId="{92F5F00D-10F0-4DFF-A341-175B066F4FB2}"/>
          </ac:cxnSpMkLst>
        </pc:cxnChg>
        <pc:cxnChg chg="add mod">
          <ac:chgData name="Heera Mohan" userId="74201d0fe79392ad" providerId="LiveId" clId="{A382C57F-3FF5-4E3F-9A86-DFBC466AE90E}" dt="2022-04-05T18:50:12.607" v="1813" actId="571"/>
          <ac:cxnSpMkLst>
            <pc:docMk/>
            <pc:sldMk cId="660692419" sldId="256"/>
            <ac:cxnSpMk id="229" creationId="{112B17D0-BF5C-44E3-9C29-4535D1A64BFB}"/>
          </ac:cxnSpMkLst>
        </pc:cxnChg>
        <pc:cxnChg chg="add mod">
          <ac:chgData name="Heera Mohan" userId="74201d0fe79392ad" providerId="LiveId" clId="{A382C57F-3FF5-4E3F-9A86-DFBC466AE90E}" dt="2022-04-06T05:44:20.384" v="3026" actId="1036"/>
          <ac:cxnSpMkLst>
            <pc:docMk/>
            <pc:sldMk cId="660692419" sldId="256"/>
            <ac:cxnSpMk id="229" creationId="{F1088427-9777-4F1B-AD47-12EBA49E1B93}"/>
          </ac:cxnSpMkLst>
        </pc:cxnChg>
        <pc:cxnChg chg="add mod">
          <ac:chgData name="Heera Mohan" userId="74201d0fe79392ad" providerId="LiveId" clId="{A382C57F-3FF5-4E3F-9A86-DFBC466AE90E}" dt="2022-04-05T18:50:12.607" v="1813" actId="571"/>
          <ac:cxnSpMkLst>
            <pc:docMk/>
            <pc:sldMk cId="660692419" sldId="256"/>
            <ac:cxnSpMk id="230" creationId="{FAC8EABE-34FB-4E44-A435-2CA38ABC8F18}"/>
          </ac:cxnSpMkLst>
        </pc:cxnChg>
        <pc:cxnChg chg="add del mod">
          <ac:chgData name="Heera Mohan" userId="74201d0fe79392ad" providerId="LiveId" clId="{A382C57F-3FF5-4E3F-9A86-DFBC466AE90E}" dt="2022-04-06T05:20:32.124" v="2700" actId="478"/>
          <ac:cxnSpMkLst>
            <pc:docMk/>
            <pc:sldMk cId="660692419" sldId="256"/>
            <ac:cxnSpMk id="231" creationId="{00C9545A-6517-4806-8D12-4525B644DEEF}"/>
          </ac:cxnSpMkLst>
        </pc:cxnChg>
        <pc:cxnChg chg="add mod">
          <ac:chgData name="Heera Mohan" userId="74201d0fe79392ad" providerId="LiveId" clId="{A382C57F-3FF5-4E3F-9A86-DFBC466AE90E}" dt="2022-04-05T18:50:12.607" v="1813" actId="571"/>
          <ac:cxnSpMkLst>
            <pc:docMk/>
            <pc:sldMk cId="660692419" sldId="256"/>
            <ac:cxnSpMk id="232" creationId="{E0E5D5A5-36FB-4173-B651-110898746327}"/>
          </ac:cxnSpMkLst>
        </pc:cxnChg>
        <pc:cxnChg chg="add del mod">
          <ac:chgData name="Heera Mohan" userId="74201d0fe79392ad" providerId="LiveId" clId="{A382C57F-3FF5-4E3F-9A86-DFBC466AE90E}" dt="2022-04-06T05:21:13.868" v="2708" actId="478"/>
          <ac:cxnSpMkLst>
            <pc:docMk/>
            <pc:sldMk cId="660692419" sldId="256"/>
            <ac:cxnSpMk id="234" creationId="{BD5DBED1-716E-428B-9352-5B5205F47638}"/>
          </ac:cxnSpMkLst>
        </pc:cxnChg>
        <pc:cxnChg chg="add mod">
          <ac:chgData name="Heera Mohan" userId="74201d0fe79392ad" providerId="LiveId" clId="{A382C57F-3FF5-4E3F-9A86-DFBC466AE90E}" dt="2022-04-06T05:44:20.384" v="3026" actId="1036"/>
          <ac:cxnSpMkLst>
            <pc:docMk/>
            <pc:sldMk cId="660692419" sldId="256"/>
            <ac:cxnSpMk id="237" creationId="{7052B90F-854B-42DC-AE16-826ACBCFC0CF}"/>
          </ac:cxnSpMkLst>
        </pc:cxnChg>
        <pc:cxnChg chg="add del mod">
          <ac:chgData name="Heera Mohan" userId="74201d0fe79392ad" providerId="LiveId" clId="{A382C57F-3FF5-4E3F-9A86-DFBC466AE90E}" dt="2022-04-06T05:22:24.242" v="2721" actId="478"/>
          <ac:cxnSpMkLst>
            <pc:docMk/>
            <pc:sldMk cId="660692419" sldId="256"/>
            <ac:cxnSpMk id="238" creationId="{AB63D724-F5C6-4D80-AD10-B06357B9C9C9}"/>
          </ac:cxnSpMkLst>
        </pc:cxnChg>
        <pc:cxnChg chg="add mod">
          <ac:chgData name="Heera Mohan" userId="74201d0fe79392ad" providerId="LiveId" clId="{A382C57F-3FF5-4E3F-9A86-DFBC466AE90E}" dt="2022-04-06T05:44:20.384" v="3026" actId="1036"/>
          <ac:cxnSpMkLst>
            <pc:docMk/>
            <pc:sldMk cId="660692419" sldId="256"/>
            <ac:cxnSpMk id="239" creationId="{AE13AEE6-C6CE-4150-A055-4132A91927B4}"/>
          </ac:cxnSpMkLst>
        </pc:cxnChg>
        <pc:cxnChg chg="add del mod">
          <ac:chgData name="Heera Mohan" userId="74201d0fe79392ad" providerId="LiveId" clId="{A382C57F-3FF5-4E3F-9A86-DFBC466AE90E}" dt="2022-04-06T05:02:54.985" v="2462" actId="478"/>
          <ac:cxnSpMkLst>
            <pc:docMk/>
            <pc:sldMk cId="660692419" sldId="256"/>
            <ac:cxnSpMk id="241" creationId="{947854E5-2BCA-446E-9EA0-3A525DD1C62D}"/>
          </ac:cxnSpMkLst>
        </pc:cxnChg>
        <pc:cxnChg chg="add del mod">
          <ac:chgData name="Heera Mohan" userId="74201d0fe79392ad" providerId="LiveId" clId="{A382C57F-3FF5-4E3F-9A86-DFBC466AE90E}" dt="2022-04-06T05:27:49.351" v="2818" actId="478"/>
          <ac:cxnSpMkLst>
            <pc:docMk/>
            <pc:sldMk cId="660692419" sldId="256"/>
            <ac:cxnSpMk id="245" creationId="{D64E5499-7570-49D9-9C40-6EDE602E5023}"/>
          </ac:cxnSpMkLst>
        </pc:cxnChg>
        <pc:cxnChg chg="add mod">
          <ac:chgData name="Heera Mohan" userId="74201d0fe79392ad" providerId="LiveId" clId="{A382C57F-3FF5-4E3F-9A86-DFBC466AE90E}" dt="2022-04-06T05:44:20.384" v="3026" actId="1036"/>
          <ac:cxnSpMkLst>
            <pc:docMk/>
            <pc:sldMk cId="660692419" sldId="256"/>
            <ac:cxnSpMk id="247" creationId="{05008D78-55C4-48E6-BAAC-02D49012D462}"/>
          </ac:cxnSpMkLst>
        </pc:cxnChg>
        <pc:cxnChg chg="add del mod">
          <ac:chgData name="Heera Mohan" userId="74201d0fe79392ad" providerId="LiveId" clId="{A382C57F-3FF5-4E3F-9A86-DFBC466AE90E}" dt="2022-04-06T05:33:02.191" v="2870" actId="478"/>
          <ac:cxnSpMkLst>
            <pc:docMk/>
            <pc:sldMk cId="660692419" sldId="256"/>
            <ac:cxnSpMk id="250" creationId="{C816AC65-DE5D-4BF5-99B1-4DEFD659EA5F}"/>
          </ac:cxnSpMkLst>
        </pc:cxnChg>
        <pc:cxnChg chg="add del mod">
          <ac:chgData name="Heera Mohan" userId="74201d0fe79392ad" providerId="LiveId" clId="{A382C57F-3FF5-4E3F-9A86-DFBC466AE90E}" dt="2022-04-05T18:56:43.511" v="1909" actId="11529"/>
          <ac:cxnSpMkLst>
            <pc:docMk/>
            <pc:sldMk cId="660692419" sldId="256"/>
            <ac:cxnSpMk id="251" creationId="{5C7C909E-5A98-4E72-95CA-DB07C888F2A2}"/>
          </ac:cxnSpMkLst>
        </pc:cxnChg>
        <pc:cxnChg chg="add del mod">
          <ac:chgData name="Heera Mohan" userId="74201d0fe79392ad" providerId="LiveId" clId="{A382C57F-3FF5-4E3F-9A86-DFBC466AE90E}" dt="2022-04-06T05:12:55.110" v="2609" actId="478"/>
          <ac:cxnSpMkLst>
            <pc:docMk/>
            <pc:sldMk cId="660692419" sldId="256"/>
            <ac:cxnSpMk id="252" creationId="{FAA72F83-0466-44B5-8D69-06DACBCC594B}"/>
          </ac:cxnSpMkLst>
        </pc:cxnChg>
        <pc:cxnChg chg="add del mod">
          <ac:chgData name="Heera Mohan" userId="74201d0fe79392ad" providerId="LiveId" clId="{A382C57F-3FF5-4E3F-9A86-DFBC466AE90E}" dt="2022-04-06T05:35:05.942" v="2893" actId="478"/>
          <ac:cxnSpMkLst>
            <pc:docMk/>
            <pc:sldMk cId="660692419" sldId="256"/>
            <ac:cxnSpMk id="255" creationId="{54B1D399-FC53-4824-9A05-577C3FBC8706}"/>
          </ac:cxnSpMkLst>
        </pc:cxnChg>
        <pc:cxnChg chg="add mod">
          <ac:chgData name="Heera Mohan" userId="74201d0fe79392ad" providerId="LiveId" clId="{A382C57F-3FF5-4E3F-9A86-DFBC466AE90E}" dt="2022-04-06T05:44:20.384" v="3026" actId="1036"/>
          <ac:cxnSpMkLst>
            <pc:docMk/>
            <pc:sldMk cId="660692419" sldId="256"/>
            <ac:cxnSpMk id="257" creationId="{8F1CB54C-3B09-4BBF-A7B6-0F6F60083602}"/>
          </ac:cxnSpMkLst>
        </pc:cxnChg>
        <pc:cxnChg chg="add mod">
          <ac:chgData name="Heera Mohan" userId="74201d0fe79392ad" providerId="LiveId" clId="{A382C57F-3FF5-4E3F-9A86-DFBC466AE90E}" dt="2022-04-06T05:44:20.384" v="3026" actId="1036"/>
          <ac:cxnSpMkLst>
            <pc:docMk/>
            <pc:sldMk cId="660692419" sldId="256"/>
            <ac:cxnSpMk id="259" creationId="{8D732E03-0273-4A65-8333-D02C37D094E7}"/>
          </ac:cxnSpMkLst>
        </pc:cxnChg>
        <pc:cxnChg chg="add mod">
          <ac:chgData name="Heera Mohan" userId="74201d0fe79392ad" providerId="LiveId" clId="{A382C57F-3FF5-4E3F-9A86-DFBC466AE90E}" dt="2022-04-06T05:44:20.384" v="3026" actId="1036"/>
          <ac:cxnSpMkLst>
            <pc:docMk/>
            <pc:sldMk cId="660692419" sldId="256"/>
            <ac:cxnSpMk id="265" creationId="{FA0E2A0B-8E70-44BD-8958-19F8AE2A8F9A}"/>
          </ac:cxnSpMkLst>
        </pc:cxnChg>
        <pc:cxnChg chg="add mod">
          <ac:chgData name="Heera Mohan" userId="74201d0fe79392ad" providerId="LiveId" clId="{A382C57F-3FF5-4E3F-9A86-DFBC466AE90E}" dt="2022-04-06T05:44:20.384" v="3026" actId="1036"/>
          <ac:cxnSpMkLst>
            <pc:docMk/>
            <pc:sldMk cId="660692419" sldId="256"/>
            <ac:cxnSpMk id="266" creationId="{4458D89C-A445-4B52-9F52-7C18F65369EF}"/>
          </ac:cxnSpMkLst>
        </pc:cxnChg>
        <pc:cxnChg chg="add del mod">
          <ac:chgData name="Heera Mohan" userId="74201d0fe79392ad" providerId="LiveId" clId="{A382C57F-3FF5-4E3F-9A86-DFBC466AE90E}" dt="2022-04-06T05:35:24.438" v="2897" actId="478"/>
          <ac:cxnSpMkLst>
            <pc:docMk/>
            <pc:sldMk cId="660692419" sldId="256"/>
            <ac:cxnSpMk id="267" creationId="{1F613CFD-AE2F-4A83-B66C-6A211917CD9E}"/>
          </ac:cxnSpMkLst>
        </pc:cxnChg>
        <pc:cxnChg chg="add del mod">
          <ac:chgData name="Heera Mohan" userId="74201d0fe79392ad" providerId="LiveId" clId="{A382C57F-3FF5-4E3F-9A86-DFBC466AE90E}" dt="2022-04-06T05:24:19.301" v="2768" actId="478"/>
          <ac:cxnSpMkLst>
            <pc:docMk/>
            <pc:sldMk cId="660692419" sldId="256"/>
            <ac:cxnSpMk id="269" creationId="{02386ABB-A898-432E-931E-345D488B7171}"/>
          </ac:cxnSpMkLst>
        </pc:cxnChg>
        <pc:cxnChg chg="add mod">
          <ac:chgData name="Heera Mohan" userId="74201d0fe79392ad" providerId="LiveId" clId="{A382C57F-3FF5-4E3F-9A86-DFBC466AE90E}" dt="2022-04-06T05:44:20.384" v="3026" actId="1036"/>
          <ac:cxnSpMkLst>
            <pc:docMk/>
            <pc:sldMk cId="660692419" sldId="256"/>
            <ac:cxnSpMk id="270" creationId="{EC6D9167-5718-4DEE-ADDE-63A039C8FEC2}"/>
          </ac:cxnSpMkLst>
        </pc:cxnChg>
        <pc:cxnChg chg="add mod">
          <ac:chgData name="Heera Mohan" userId="74201d0fe79392ad" providerId="LiveId" clId="{A382C57F-3FF5-4E3F-9A86-DFBC466AE90E}" dt="2022-04-06T05:44:20.384" v="3026" actId="1036"/>
          <ac:cxnSpMkLst>
            <pc:docMk/>
            <pc:sldMk cId="660692419" sldId="256"/>
            <ac:cxnSpMk id="272" creationId="{28F58868-5F81-4B13-B6D1-96863E85B9FA}"/>
          </ac:cxnSpMkLst>
        </pc:cxnChg>
        <pc:cxnChg chg="add mod">
          <ac:chgData name="Heera Mohan" userId="74201d0fe79392ad" providerId="LiveId" clId="{A382C57F-3FF5-4E3F-9A86-DFBC466AE90E}" dt="2022-04-06T05:44:20.384" v="3026" actId="1036"/>
          <ac:cxnSpMkLst>
            <pc:docMk/>
            <pc:sldMk cId="660692419" sldId="256"/>
            <ac:cxnSpMk id="274" creationId="{02C0888C-153A-49AE-94C6-FCE314EE6D89}"/>
          </ac:cxnSpMkLst>
        </pc:cxnChg>
        <pc:cxnChg chg="add del mod">
          <ac:chgData name="Heera Mohan" userId="74201d0fe79392ad" providerId="LiveId" clId="{A382C57F-3FF5-4E3F-9A86-DFBC466AE90E}" dt="2022-04-06T05:38:18.899" v="2916" actId="478"/>
          <ac:cxnSpMkLst>
            <pc:docMk/>
            <pc:sldMk cId="660692419" sldId="256"/>
            <ac:cxnSpMk id="275" creationId="{73D50F99-27D7-410B-8C23-55BA29B409D2}"/>
          </ac:cxnSpMkLst>
        </pc:cxnChg>
        <pc:cxnChg chg="add mod">
          <ac:chgData name="Heera Mohan" userId="74201d0fe79392ad" providerId="LiveId" clId="{A382C57F-3FF5-4E3F-9A86-DFBC466AE90E}" dt="2022-04-06T05:55:01.532" v="3244" actId="1076"/>
          <ac:cxnSpMkLst>
            <pc:docMk/>
            <pc:sldMk cId="660692419" sldId="256"/>
            <ac:cxnSpMk id="277" creationId="{3000CFC2-49D7-4D06-9E0C-AFB3B326BF26}"/>
          </ac:cxnSpMkLst>
        </pc:cxnChg>
        <pc:cxnChg chg="add mod">
          <ac:chgData name="Heera Mohan" userId="74201d0fe79392ad" providerId="LiveId" clId="{A382C57F-3FF5-4E3F-9A86-DFBC466AE90E}" dt="2022-04-06T05:44:20.384" v="3026" actId="1036"/>
          <ac:cxnSpMkLst>
            <pc:docMk/>
            <pc:sldMk cId="660692419" sldId="256"/>
            <ac:cxnSpMk id="278" creationId="{EB3ADEBD-E569-4978-9053-D5A89B3F92FD}"/>
          </ac:cxnSpMkLst>
        </pc:cxnChg>
        <pc:cxnChg chg="add del mod">
          <ac:chgData name="Heera Mohan" userId="74201d0fe79392ad" providerId="LiveId" clId="{A382C57F-3FF5-4E3F-9A86-DFBC466AE90E}" dt="2022-04-06T05:44:20.384" v="3026" actId="1036"/>
          <ac:cxnSpMkLst>
            <pc:docMk/>
            <pc:sldMk cId="660692419" sldId="256"/>
            <ac:cxnSpMk id="279" creationId="{C61A2454-AA07-4559-8C91-C96CC4FE8A53}"/>
          </ac:cxnSpMkLst>
        </pc:cxnChg>
        <pc:cxnChg chg="add mod">
          <ac:chgData name="Heera Mohan" userId="74201d0fe79392ad" providerId="LiveId" clId="{A382C57F-3FF5-4E3F-9A86-DFBC466AE90E}" dt="2022-04-06T05:44:20.384" v="3026" actId="1036"/>
          <ac:cxnSpMkLst>
            <pc:docMk/>
            <pc:sldMk cId="660692419" sldId="256"/>
            <ac:cxnSpMk id="282" creationId="{21634753-40FF-4D77-9E46-C51D3D1391FD}"/>
          </ac:cxnSpMkLst>
        </pc:cxnChg>
        <pc:cxnChg chg="add mod">
          <ac:chgData name="Heera Mohan" userId="74201d0fe79392ad" providerId="LiveId" clId="{A382C57F-3FF5-4E3F-9A86-DFBC466AE90E}" dt="2022-04-06T05:44:20.384" v="3026" actId="1036"/>
          <ac:cxnSpMkLst>
            <pc:docMk/>
            <pc:sldMk cId="660692419" sldId="256"/>
            <ac:cxnSpMk id="285" creationId="{05DD1A47-8515-4B55-8502-FCA92F7E7F0D}"/>
          </ac:cxnSpMkLst>
        </pc:cxnChg>
        <pc:cxnChg chg="add del mod">
          <ac:chgData name="Heera Mohan" userId="74201d0fe79392ad" providerId="LiveId" clId="{A382C57F-3FF5-4E3F-9A86-DFBC466AE90E}" dt="2022-04-06T04:29:01.596" v="2132" actId="478"/>
          <ac:cxnSpMkLst>
            <pc:docMk/>
            <pc:sldMk cId="660692419" sldId="256"/>
            <ac:cxnSpMk id="286" creationId="{A1279592-9048-425C-B91B-6BFEFEB465AC}"/>
          </ac:cxnSpMkLst>
        </pc:cxnChg>
        <pc:cxnChg chg="add del mod">
          <ac:chgData name="Heera Mohan" userId="74201d0fe79392ad" providerId="LiveId" clId="{A382C57F-3FF5-4E3F-9A86-DFBC466AE90E}" dt="2022-04-06T05:38:36.488" v="2921" actId="478"/>
          <ac:cxnSpMkLst>
            <pc:docMk/>
            <pc:sldMk cId="660692419" sldId="256"/>
            <ac:cxnSpMk id="287" creationId="{A7EB89DC-267D-4A6E-87FA-3FE9B044D3C5}"/>
          </ac:cxnSpMkLst>
        </pc:cxnChg>
        <pc:cxnChg chg="add del mod">
          <ac:chgData name="Heera Mohan" userId="74201d0fe79392ad" providerId="LiveId" clId="{A382C57F-3FF5-4E3F-9A86-DFBC466AE90E}" dt="2022-04-06T05:44:41.061" v="3037" actId="478"/>
          <ac:cxnSpMkLst>
            <pc:docMk/>
            <pc:sldMk cId="660692419" sldId="256"/>
            <ac:cxnSpMk id="290" creationId="{DCF2AE3B-D5CE-42C3-A674-30AA50C5F3B3}"/>
          </ac:cxnSpMkLst>
        </pc:cxnChg>
        <pc:cxnChg chg="add del">
          <ac:chgData name="Heera Mohan" userId="74201d0fe79392ad" providerId="LiveId" clId="{A382C57F-3FF5-4E3F-9A86-DFBC466AE90E}" dt="2022-04-05T19:18:18.793" v="2038" actId="11529"/>
          <ac:cxnSpMkLst>
            <pc:docMk/>
            <pc:sldMk cId="660692419" sldId="256"/>
            <ac:cxnSpMk id="291" creationId="{469157DB-8EAA-4CA6-A342-6B3A3E02E7B1}"/>
          </ac:cxnSpMkLst>
        </pc:cxnChg>
        <pc:cxnChg chg="add del mod">
          <ac:chgData name="Heera Mohan" userId="74201d0fe79392ad" providerId="LiveId" clId="{A382C57F-3FF5-4E3F-9A86-DFBC466AE90E}" dt="2022-04-06T05:21:13.868" v="2708" actId="478"/>
          <ac:cxnSpMkLst>
            <pc:docMk/>
            <pc:sldMk cId="660692419" sldId="256"/>
            <ac:cxnSpMk id="293" creationId="{7A80C2E8-F67D-49DC-A151-ED49D36C0013}"/>
          </ac:cxnSpMkLst>
        </pc:cxnChg>
        <pc:cxnChg chg="add del mod">
          <ac:chgData name="Heera Mohan" userId="74201d0fe79392ad" providerId="LiveId" clId="{A382C57F-3FF5-4E3F-9A86-DFBC466AE90E}" dt="2022-04-06T05:38:18.899" v="2916" actId="478"/>
          <ac:cxnSpMkLst>
            <pc:docMk/>
            <pc:sldMk cId="660692419" sldId="256"/>
            <ac:cxnSpMk id="294" creationId="{2D34977B-41E6-405D-A14E-C59D01F73E6C}"/>
          </ac:cxnSpMkLst>
        </pc:cxnChg>
        <pc:cxnChg chg="add mod">
          <ac:chgData name="Heera Mohan" userId="74201d0fe79392ad" providerId="LiveId" clId="{A382C57F-3FF5-4E3F-9A86-DFBC466AE90E}" dt="2022-04-06T05:44:20.384" v="3026" actId="1036"/>
          <ac:cxnSpMkLst>
            <pc:docMk/>
            <pc:sldMk cId="660692419" sldId="256"/>
            <ac:cxnSpMk id="296" creationId="{3A213CF1-E545-4BCE-A8AD-4E2AD6517376}"/>
          </ac:cxnSpMkLst>
        </pc:cxnChg>
        <pc:cxnChg chg="add del mod">
          <ac:chgData name="Heera Mohan" userId="74201d0fe79392ad" providerId="LiveId" clId="{A382C57F-3FF5-4E3F-9A86-DFBC466AE90E}" dt="2022-04-06T05:35:09.554" v="2895" actId="478"/>
          <ac:cxnSpMkLst>
            <pc:docMk/>
            <pc:sldMk cId="660692419" sldId="256"/>
            <ac:cxnSpMk id="300" creationId="{A23A270F-FD4E-40F0-8699-A78EB983FFDE}"/>
          </ac:cxnSpMkLst>
        </pc:cxnChg>
        <pc:cxnChg chg="add mod">
          <ac:chgData name="Heera Mohan" userId="74201d0fe79392ad" providerId="LiveId" clId="{A382C57F-3FF5-4E3F-9A86-DFBC466AE90E}" dt="2022-04-06T05:46:30.476" v="3079" actId="1038"/>
          <ac:cxnSpMkLst>
            <pc:docMk/>
            <pc:sldMk cId="660692419" sldId="256"/>
            <ac:cxnSpMk id="301" creationId="{EB2B798E-8415-48A3-A9B9-65478E25F2DF}"/>
          </ac:cxnSpMkLst>
        </pc:cxnChg>
        <pc:cxnChg chg="add del mod">
          <ac:chgData name="Heera Mohan" userId="74201d0fe79392ad" providerId="LiveId" clId="{A382C57F-3FF5-4E3F-9A86-DFBC466AE90E}" dt="2022-04-06T05:42:05.896" v="2963" actId="11529"/>
          <ac:cxnSpMkLst>
            <pc:docMk/>
            <pc:sldMk cId="660692419" sldId="256"/>
            <ac:cxnSpMk id="307" creationId="{1ABAC5D7-F83C-476A-88CE-C20D8BE798CF}"/>
          </ac:cxnSpMkLst>
        </pc:cxnChg>
        <pc:cxnChg chg="add del mod">
          <ac:chgData name="Heera Mohan" userId="74201d0fe79392ad" providerId="LiveId" clId="{A382C57F-3FF5-4E3F-9A86-DFBC466AE90E}" dt="2022-04-06T05:37:22.317" v="2913" actId="478"/>
          <ac:cxnSpMkLst>
            <pc:docMk/>
            <pc:sldMk cId="660692419" sldId="256"/>
            <ac:cxnSpMk id="310" creationId="{39BC44B2-187E-4E45-BAD4-872A02525567}"/>
          </ac:cxnSpMkLst>
        </pc:cxnChg>
        <pc:cxnChg chg="add mod">
          <ac:chgData name="Heera Mohan" userId="74201d0fe79392ad" providerId="LiveId" clId="{A382C57F-3FF5-4E3F-9A86-DFBC466AE90E}" dt="2022-04-06T05:44:20.384" v="3026" actId="1036"/>
          <ac:cxnSpMkLst>
            <pc:docMk/>
            <pc:sldMk cId="660692419" sldId="256"/>
            <ac:cxnSpMk id="311" creationId="{30DB20F8-45E4-4B9F-9064-0B020C40D082}"/>
          </ac:cxnSpMkLst>
        </pc:cxnChg>
        <pc:cxnChg chg="add del mod">
          <ac:chgData name="Heera Mohan" userId="74201d0fe79392ad" providerId="LiveId" clId="{A382C57F-3FF5-4E3F-9A86-DFBC466AE90E}" dt="2022-04-06T05:41:13.673" v="2953" actId="478"/>
          <ac:cxnSpMkLst>
            <pc:docMk/>
            <pc:sldMk cId="660692419" sldId="256"/>
            <ac:cxnSpMk id="312" creationId="{ADF63151-0509-4BE9-B2B3-59B4647FCA25}"/>
          </ac:cxnSpMkLst>
        </pc:cxnChg>
        <pc:cxnChg chg="add del mod">
          <ac:chgData name="Heera Mohan" userId="74201d0fe79392ad" providerId="LiveId" clId="{A382C57F-3FF5-4E3F-9A86-DFBC466AE90E}" dt="2022-04-06T05:12:07.018" v="2599" actId="478"/>
          <ac:cxnSpMkLst>
            <pc:docMk/>
            <pc:sldMk cId="660692419" sldId="256"/>
            <ac:cxnSpMk id="313" creationId="{0B8167C6-74BA-4F45-96A4-CC42C391A937}"/>
          </ac:cxnSpMkLst>
        </pc:cxnChg>
        <pc:cxnChg chg="add mod">
          <ac:chgData name="Heera Mohan" userId="74201d0fe79392ad" providerId="LiveId" clId="{A382C57F-3FF5-4E3F-9A86-DFBC466AE90E}" dt="2022-04-06T05:44:20.384" v="3026" actId="1036"/>
          <ac:cxnSpMkLst>
            <pc:docMk/>
            <pc:sldMk cId="660692419" sldId="256"/>
            <ac:cxnSpMk id="314" creationId="{3FA5DF60-EF26-4B5A-BE2C-7EE0829ABAAD}"/>
          </ac:cxnSpMkLst>
        </pc:cxnChg>
        <pc:cxnChg chg="add del mod">
          <ac:chgData name="Heera Mohan" userId="74201d0fe79392ad" providerId="LiveId" clId="{A382C57F-3FF5-4E3F-9A86-DFBC466AE90E}" dt="2022-04-06T05:12:18.981" v="2603" actId="478"/>
          <ac:cxnSpMkLst>
            <pc:docMk/>
            <pc:sldMk cId="660692419" sldId="256"/>
            <ac:cxnSpMk id="315" creationId="{284EFCEF-90F2-4258-8648-1AD05D877262}"/>
          </ac:cxnSpMkLst>
        </pc:cxnChg>
        <pc:cxnChg chg="add mod">
          <ac:chgData name="Heera Mohan" userId="74201d0fe79392ad" providerId="LiveId" clId="{A382C57F-3FF5-4E3F-9A86-DFBC466AE90E}" dt="2022-04-06T05:55:05.882" v="3245" actId="14100"/>
          <ac:cxnSpMkLst>
            <pc:docMk/>
            <pc:sldMk cId="660692419" sldId="256"/>
            <ac:cxnSpMk id="316" creationId="{DE8C2E7B-AB8D-4F18-B31A-29333D883CD3}"/>
          </ac:cxnSpMkLst>
        </pc:cxnChg>
        <pc:cxnChg chg="add mod">
          <ac:chgData name="Heera Mohan" userId="74201d0fe79392ad" providerId="LiveId" clId="{A382C57F-3FF5-4E3F-9A86-DFBC466AE90E}" dt="2022-04-06T05:44:20.384" v="3026" actId="1036"/>
          <ac:cxnSpMkLst>
            <pc:docMk/>
            <pc:sldMk cId="660692419" sldId="256"/>
            <ac:cxnSpMk id="319" creationId="{60BB3F2E-246C-4D3D-8ADF-E241ED858D23}"/>
          </ac:cxnSpMkLst>
        </pc:cxnChg>
        <pc:cxnChg chg="add mod">
          <ac:chgData name="Heera Mohan" userId="74201d0fe79392ad" providerId="LiveId" clId="{A382C57F-3FF5-4E3F-9A86-DFBC466AE90E}" dt="2022-04-06T05:44:20.384" v="3026" actId="1036"/>
          <ac:cxnSpMkLst>
            <pc:docMk/>
            <pc:sldMk cId="660692419" sldId="256"/>
            <ac:cxnSpMk id="323" creationId="{022126B7-6041-4ADA-A072-211670C2DAF7}"/>
          </ac:cxnSpMkLst>
        </pc:cxnChg>
        <pc:cxnChg chg="add mod">
          <ac:chgData name="Heera Mohan" userId="74201d0fe79392ad" providerId="LiveId" clId="{A382C57F-3FF5-4E3F-9A86-DFBC466AE90E}" dt="2022-04-06T05:44:20.384" v="3026" actId="1036"/>
          <ac:cxnSpMkLst>
            <pc:docMk/>
            <pc:sldMk cId="660692419" sldId="256"/>
            <ac:cxnSpMk id="324" creationId="{1249B880-BAE8-4DF0-88E9-3480AA135EEC}"/>
          </ac:cxnSpMkLst>
        </pc:cxnChg>
        <pc:cxnChg chg="add mod">
          <ac:chgData name="Heera Mohan" userId="74201d0fe79392ad" providerId="LiveId" clId="{A382C57F-3FF5-4E3F-9A86-DFBC466AE90E}" dt="2022-04-06T05:44:20.384" v="3026" actId="1036"/>
          <ac:cxnSpMkLst>
            <pc:docMk/>
            <pc:sldMk cId="660692419" sldId="256"/>
            <ac:cxnSpMk id="326" creationId="{60BBF751-E25F-4ACF-B6C2-DF7C17875396}"/>
          </ac:cxnSpMkLst>
        </pc:cxnChg>
        <pc:cxnChg chg="add del mod">
          <ac:chgData name="Heera Mohan" userId="74201d0fe79392ad" providerId="LiveId" clId="{A382C57F-3FF5-4E3F-9A86-DFBC466AE90E}" dt="2022-04-06T05:43:44.935" v="2988" actId="478"/>
          <ac:cxnSpMkLst>
            <pc:docMk/>
            <pc:sldMk cId="660692419" sldId="256"/>
            <ac:cxnSpMk id="329" creationId="{9A166BC6-3F78-4BD8-B743-F481ECE0AE4C}"/>
          </ac:cxnSpMkLst>
        </pc:cxnChg>
        <pc:cxnChg chg="add mod">
          <ac:chgData name="Heera Mohan" userId="74201d0fe79392ad" providerId="LiveId" clId="{A382C57F-3FF5-4E3F-9A86-DFBC466AE90E}" dt="2022-04-06T05:44:20.384" v="3026" actId="1036"/>
          <ac:cxnSpMkLst>
            <pc:docMk/>
            <pc:sldMk cId="660692419" sldId="256"/>
            <ac:cxnSpMk id="331" creationId="{170C2B62-C589-4230-B64D-C59AEF9C7AB3}"/>
          </ac:cxnSpMkLst>
        </pc:cxnChg>
        <pc:cxnChg chg="add mod">
          <ac:chgData name="Heera Mohan" userId="74201d0fe79392ad" providerId="LiveId" clId="{A382C57F-3FF5-4E3F-9A86-DFBC466AE90E}" dt="2022-04-06T05:50:52.074" v="3204" actId="1038"/>
          <ac:cxnSpMkLst>
            <pc:docMk/>
            <pc:sldMk cId="660692419" sldId="256"/>
            <ac:cxnSpMk id="333" creationId="{1D9F2579-ED63-46A8-A6AB-C759763D75F4}"/>
          </ac:cxnSpMkLst>
        </pc:cxnChg>
        <pc:cxnChg chg="add mod">
          <ac:chgData name="Heera Mohan" userId="74201d0fe79392ad" providerId="LiveId" clId="{A382C57F-3FF5-4E3F-9A86-DFBC466AE90E}" dt="2022-04-06T05:49:47.057" v="3149" actId="14100"/>
          <ac:cxnSpMkLst>
            <pc:docMk/>
            <pc:sldMk cId="660692419" sldId="256"/>
            <ac:cxnSpMk id="349" creationId="{EF0275D5-411D-4637-90F4-2F29DF92198C}"/>
          </ac:cxnSpMkLst>
        </pc:cxnChg>
        <pc:cxnChg chg="add del">
          <ac:chgData name="Heera Mohan" userId="74201d0fe79392ad" providerId="LiveId" clId="{A382C57F-3FF5-4E3F-9A86-DFBC466AE90E}" dt="2022-04-06T06:05:17.331" v="3286" actId="478"/>
          <ac:cxnSpMkLst>
            <pc:docMk/>
            <pc:sldMk cId="660692419" sldId="256"/>
            <ac:cxnSpMk id="359" creationId="{F4526098-FEE7-4716-A005-20EC83AD2799}"/>
          </ac:cxnSpMkLst>
        </pc:cxnChg>
        <pc:cxnChg chg="add mod">
          <ac:chgData name="Heera Mohan" userId="74201d0fe79392ad" providerId="LiveId" clId="{A382C57F-3FF5-4E3F-9A86-DFBC466AE90E}" dt="2022-04-06T05:55:50.127" v="3255" actId="1038"/>
          <ac:cxnSpMkLst>
            <pc:docMk/>
            <pc:sldMk cId="660692419" sldId="256"/>
            <ac:cxnSpMk id="361" creationId="{81AD4DD9-CC55-4DE0-9731-2F106A79C714}"/>
          </ac:cxnSpMkLst>
        </pc:cxnChg>
        <pc:cxnChg chg="add del">
          <ac:chgData name="Heera Mohan" userId="74201d0fe79392ad" providerId="LiveId" clId="{A382C57F-3FF5-4E3F-9A86-DFBC466AE90E}" dt="2022-04-06T05:54:26.631" v="3239" actId="478"/>
          <ac:cxnSpMkLst>
            <pc:docMk/>
            <pc:sldMk cId="660692419" sldId="256"/>
            <ac:cxnSpMk id="363" creationId="{239121A6-F774-4B7B-A35B-3134C087EEF6}"/>
          </ac:cxnSpMkLst>
        </pc:cxnChg>
        <pc:cxnChg chg="add mod">
          <ac:chgData name="Heera Mohan" userId="74201d0fe79392ad" providerId="LiveId" clId="{A382C57F-3FF5-4E3F-9A86-DFBC466AE90E}" dt="2022-04-06T05:54:56.399" v="3243" actId="14100"/>
          <ac:cxnSpMkLst>
            <pc:docMk/>
            <pc:sldMk cId="660692419" sldId="256"/>
            <ac:cxnSpMk id="365" creationId="{0B9A360E-279C-491E-9736-A4DE07572267}"/>
          </ac:cxnSpMkLst>
        </pc:cxnChg>
        <pc:cxnChg chg="add del">
          <ac:chgData name="Heera Mohan" userId="74201d0fe79392ad" providerId="LiveId" clId="{A382C57F-3FF5-4E3F-9A86-DFBC466AE90E}" dt="2022-04-06T05:54:53.126" v="3242" actId="11529"/>
          <ac:cxnSpMkLst>
            <pc:docMk/>
            <pc:sldMk cId="660692419" sldId="256"/>
            <ac:cxnSpMk id="367" creationId="{216DDF19-C4F7-4275-A682-E7F08164CBC7}"/>
          </ac:cxnSpMkLst>
        </pc:cxnChg>
        <pc:cxnChg chg="add del">
          <ac:chgData name="Heera Mohan" userId="74201d0fe79392ad" providerId="LiveId" clId="{A382C57F-3FF5-4E3F-9A86-DFBC466AE90E}" dt="2022-04-06T05:55:13.830" v="3247" actId="11529"/>
          <ac:cxnSpMkLst>
            <pc:docMk/>
            <pc:sldMk cId="660692419" sldId="256"/>
            <ac:cxnSpMk id="371" creationId="{9F22F16B-F03D-4D6D-A36A-9985AB486732}"/>
          </ac:cxnSpMkLst>
        </pc:cxnChg>
        <pc:cxnChg chg="add">
          <ac:chgData name="Heera Mohan" userId="74201d0fe79392ad" providerId="LiveId" clId="{A382C57F-3FF5-4E3F-9A86-DFBC466AE90E}" dt="2022-04-06T05:55:21.396" v="3248" actId="11529"/>
          <ac:cxnSpMkLst>
            <pc:docMk/>
            <pc:sldMk cId="660692419" sldId="256"/>
            <ac:cxnSpMk id="373" creationId="{9F02C8B2-6D9A-401B-9BAB-3793593F362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5C19-BB59-474E-88CF-38F6A1780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303E3-43A7-4CC0-9DEA-EBC9F6F2E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B656-D188-4981-BC26-E349BA64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FCD9-85F2-45D6-9F35-1CC83FDA5596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2C1DF-4EB4-4F66-B40A-2CD75386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93111-826C-45E0-827C-2E5662A3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29AE6-7127-4801-A5CD-108B6DAE7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47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CA633-5839-430A-A383-D38069DE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0E066-D05E-4E7E-816B-BAD1382F3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5EE06-FCEC-4ADE-A14E-16D95D42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FCD9-85F2-45D6-9F35-1CC83FDA5596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DB0A-FFF0-48BC-B19D-42AF3EA7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7EB5A-CCC2-4C3C-9673-99625444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29AE6-7127-4801-A5CD-108B6DAE7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55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80B65-4E62-4F23-9E25-D6D6C2695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4ABC5-EA61-4726-A4D5-8FF3B4890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6F467-5391-4D47-A276-DBB8386A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FCD9-85F2-45D6-9F35-1CC83FDA5596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B6ED7-28AD-46AA-8C11-F83F1887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6DEA3-8B3E-4F58-97FB-8C655B9C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29AE6-7127-4801-A5CD-108B6DAE7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63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248B-D368-4079-A3A5-33E49502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0A90-2E27-4F63-B21E-469632C2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940B3-69BF-4D17-B4BB-A06D3312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FCD9-85F2-45D6-9F35-1CC83FDA5596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A856D-FEC4-4B26-936C-4003E2667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51093-5A31-4569-AE48-88BA5FFA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29AE6-7127-4801-A5CD-108B6DAE7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29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82FE1-DFAC-47A6-AEF4-C587F79E4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0C294-248D-4A2E-8B34-18A43F8C4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42D03-AA11-4876-B5DB-6AFE033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FCD9-85F2-45D6-9F35-1CC83FDA5596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85E71-5748-4175-A179-E3527FA8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4BEB8-C25F-4DAD-A84E-563FE17D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29AE6-7127-4801-A5CD-108B6DAE7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7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1034-C098-4DB7-B4AA-61AB1A0B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D979A-147C-478F-A816-510BA2FC6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0B89C-50EB-4FE7-AA75-37200D162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96B0F-6591-491D-A10E-E3B8015C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FCD9-85F2-45D6-9F35-1CC83FDA5596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624D6-E111-4EF0-839B-5C085B45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873AB-D7B9-4020-B5C2-E71EA45F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29AE6-7127-4801-A5CD-108B6DAE7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28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E419-1E66-4197-B2BA-0527E24A9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6D0B1-AD38-432C-875F-155CD21D8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83460-1C36-4EB3-98A9-190111E6A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053A6-7DC6-4BD0-BCD0-6326069DD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90150-439F-4A3B-A7C7-76A7A65CF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B804B-D67F-4DA4-9C8C-10574C8A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FCD9-85F2-45D6-9F35-1CC83FDA5596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72B4C-DF53-436B-9930-780574E4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CC77B3-9BD8-4C53-9F0A-0A41020B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29AE6-7127-4801-A5CD-108B6DAE7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43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85E5-33C7-4D7D-BCD8-32D248FD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47D8F-7C76-449B-8B42-1CF5CAAC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FCD9-85F2-45D6-9F35-1CC83FDA5596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7A22B-8863-4DB5-A341-F4C14CAC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46A99-2498-412E-A7E6-A9598ABF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29AE6-7127-4801-A5CD-108B6DAE7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57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FE183-04B9-4D69-921F-DD17A095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FCD9-85F2-45D6-9F35-1CC83FDA5596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6BAF7-CD51-41C5-9E7B-8B2EBF24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32C5B-715D-4C13-83F9-40BBC8A1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29AE6-7127-4801-A5CD-108B6DAE7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63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CB81-2B16-483C-978C-4373DBED3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F3B6B-2D02-4601-8603-BAAB00234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44A9B-2563-4F1C-9921-C011C5CD2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CF63B-891C-47B5-BF85-79260483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FCD9-85F2-45D6-9F35-1CC83FDA5596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F4F0F-404D-4804-9E70-2321F1C5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EF467-2E18-46BD-9E4B-EA6DBF4F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29AE6-7127-4801-A5CD-108B6DAE7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48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91EA-916A-4157-A9A0-B38F795E2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DE304-5C03-4702-885E-66C54D7B8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CCF37-21C0-42C1-B4AE-3C3252314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47AB0-D6FC-41C3-AF25-7255DD74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FCD9-85F2-45D6-9F35-1CC83FDA5596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84BD5-AD39-40C3-87E4-39334261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FDD8F-0C15-4745-8F3E-843DC54A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29AE6-7127-4801-A5CD-108B6DAE7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5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FA7256-43F3-404E-B018-BDD0D316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3F5F6-BDBA-4594-9C28-1A2E568D3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10A16-3D43-41C3-B1FA-C86209DFF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0FCD9-85F2-45D6-9F35-1CC83FDA5596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284D0-EE79-4708-BB17-4EE8ABE05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DBDCF-44BA-4C27-B41A-F37423FC1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29AE6-7127-4801-A5CD-108B6DAE7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53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E4B4543C-174E-41A9-B15B-05D590606BF7}"/>
              </a:ext>
            </a:extLst>
          </p:cNvPr>
          <p:cNvSpPr/>
          <p:nvPr/>
        </p:nvSpPr>
        <p:spPr>
          <a:xfrm>
            <a:off x="996292" y="156487"/>
            <a:ext cx="1032981" cy="40483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C952C0-8D93-4BAD-B29E-A8972DAB4C92}"/>
              </a:ext>
            </a:extLst>
          </p:cNvPr>
          <p:cNvSpPr/>
          <p:nvPr/>
        </p:nvSpPr>
        <p:spPr>
          <a:xfrm>
            <a:off x="913690" y="842723"/>
            <a:ext cx="1278586" cy="342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Welcome Screen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787A21-8F6F-41FC-BA2D-FB28F9731218}"/>
              </a:ext>
            </a:extLst>
          </p:cNvPr>
          <p:cNvCxnSpPr>
            <a:cxnSpLocks/>
          </p:cNvCxnSpPr>
          <p:nvPr/>
        </p:nvCxnSpPr>
        <p:spPr>
          <a:xfrm>
            <a:off x="1512780" y="527205"/>
            <a:ext cx="0" cy="31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C4863B8-D381-4313-9518-23CD2C55A0C3}"/>
              </a:ext>
            </a:extLst>
          </p:cNvPr>
          <p:cNvCxnSpPr>
            <a:cxnSpLocks/>
          </p:cNvCxnSpPr>
          <p:nvPr/>
        </p:nvCxnSpPr>
        <p:spPr>
          <a:xfrm>
            <a:off x="1471233" y="1155015"/>
            <a:ext cx="0" cy="233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7CEFAC2-C5E2-4408-A636-1610FC079D46}"/>
              </a:ext>
            </a:extLst>
          </p:cNvPr>
          <p:cNvSpPr/>
          <p:nvPr/>
        </p:nvSpPr>
        <p:spPr>
          <a:xfrm>
            <a:off x="926268" y="3010594"/>
            <a:ext cx="1175294" cy="6838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CB9EDF-5F18-4EB8-9F32-05D922CDCA67}"/>
              </a:ext>
            </a:extLst>
          </p:cNvPr>
          <p:cNvCxnSpPr>
            <a:cxnSpLocks/>
          </p:cNvCxnSpPr>
          <p:nvPr/>
        </p:nvCxnSpPr>
        <p:spPr>
          <a:xfrm>
            <a:off x="6059306" y="5394302"/>
            <a:ext cx="0" cy="32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9D272B6-EB0A-42F7-9AA0-EB2AC214A35F}"/>
              </a:ext>
            </a:extLst>
          </p:cNvPr>
          <p:cNvSpPr/>
          <p:nvPr/>
        </p:nvSpPr>
        <p:spPr>
          <a:xfrm>
            <a:off x="7482818" y="1335836"/>
            <a:ext cx="1597745" cy="4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directory if not present </a:t>
            </a:r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A699A751-C310-4695-9C89-35A58D93A3D1}"/>
              </a:ext>
            </a:extLst>
          </p:cNvPr>
          <p:cNvSpPr/>
          <p:nvPr/>
        </p:nvSpPr>
        <p:spPr>
          <a:xfrm>
            <a:off x="3404812" y="3117143"/>
            <a:ext cx="1399616" cy="4829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file operation menu and get user input</a:t>
            </a: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8C9AF33F-C4E5-4408-B603-E17D86F263E1}"/>
              </a:ext>
            </a:extLst>
          </p:cNvPr>
          <p:cNvSpPr/>
          <p:nvPr/>
        </p:nvSpPr>
        <p:spPr>
          <a:xfrm>
            <a:off x="884524" y="5942266"/>
            <a:ext cx="1535415" cy="5439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block</a:t>
            </a:r>
          </a:p>
          <a:p>
            <a:pPr algn="ctr"/>
            <a:r>
              <a:rPr lang="en-US" sz="1200" dirty="0"/>
              <a:t>  invalid user input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5448AA1-CB2F-4FCD-A186-D814AE99CDAD}"/>
              </a:ext>
            </a:extLst>
          </p:cNvPr>
          <p:cNvCxnSpPr>
            <a:cxnSpLocks/>
          </p:cNvCxnSpPr>
          <p:nvPr/>
        </p:nvCxnSpPr>
        <p:spPr>
          <a:xfrm>
            <a:off x="1504882" y="5605055"/>
            <a:ext cx="0" cy="32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B392DA7F-45CC-4F3C-BF8E-FBFA3B3872DC}"/>
              </a:ext>
            </a:extLst>
          </p:cNvPr>
          <p:cNvSpPr/>
          <p:nvPr/>
        </p:nvSpPr>
        <p:spPr>
          <a:xfrm>
            <a:off x="3263671" y="709011"/>
            <a:ext cx="1540757" cy="525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all the files in the directory in ascending order </a:t>
            </a:r>
          </a:p>
        </p:txBody>
      </p:sp>
      <p:sp>
        <p:nvSpPr>
          <p:cNvPr id="100" name="Flowchart: Process 99">
            <a:extLst>
              <a:ext uri="{FF2B5EF4-FFF2-40B4-BE49-F238E27FC236}">
                <a16:creationId xmlns:a16="http://schemas.microsoft.com/office/drawing/2014/main" id="{034ED938-8BC6-421E-ACB4-B826CAAB0A26}"/>
              </a:ext>
            </a:extLst>
          </p:cNvPr>
          <p:cNvSpPr/>
          <p:nvPr/>
        </p:nvSpPr>
        <p:spPr>
          <a:xfrm>
            <a:off x="5278956" y="5727101"/>
            <a:ext cx="1535404" cy="5439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Default block</a:t>
            </a:r>
          </a:p>
          <a:p>
            <a:pPr algn="ctr"/>
            <a:r>
              <a:rPr lang="en-US" sz="1200" dirty="0"/>
              <a:t>invalid user input</a:t>
            </a:r>
          </a:p>
          <a:p>
            <a:pPr algn="ctr"/>
            <a:endParaRPr lang="en-US" sz="12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F448B25-D1C6-432A-8F4F-E6D43CE72F57}"/>
              </a:ext>
            </a:extLst>
          </p:cNvPr>
          <p:cNvSpPr/>
          <p:nvPr/>
        </p:nvSpPr>
        <p:spPr>
          <a:xfrm>
            <a:off x="7519202" y="2228515"/>
            <a:ext cx="1560531" cy="588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Adding file to existing directory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B3FF61A-1EC1-4CA1-9DFE-49883D1CAB03}"/>
              </a:ext>
            </a:extLst>
          </p:cNvPr>
          <p:cNvSpPr/>
          <p:nvPr/>
        </p:nvSpPr>
        <p:spPr>
          <a:xfrm>
            <a:off x="7519202" y="3058125"/>
            <a:ext cx="1560531" cy="588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Deleting file from existing directory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708A66B-58D5-45A3-B961-D95C64936F71}"/>
              </a:ext>
            </a:extLst>
          </p:cNvPr>
          <p:cNvSpPr/>
          <p:nvPr/>
        </p:nvSpPr>
        <p:spPr>
          <a:xfrm>
            <a:off x="7558377" y="3932112"/>
            <a:ext cx="1560531" cy="588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Search for a file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EA81A4F-16AC-4D0A-8025-D001107D1D00}"/>
              </a:ext>
            </a:extLst>
          </p:cNvPr>
          <p:cNvSpPr/>
          <p:nvPr/>
        </p:nvSpPr>
        <p:spPr>
          <a:xfrm>
            <a:off x="7532970" y="4788037"/>
            <a:ext cx="1560531" cy="588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 to main menu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A3362AF-7508-48FE-BFD8-EB2EF13C3DCD}"/>
              </a:ext>
            </a:extLst>
          </p:cNvPr>
          <p:cNvCxnSpPr>
            <a:cxnSpLocks/>
          </p:cNvCxnSpPr>
          <p:nvPr/>
        </p:nvCxnSpPr>
        <p:spPr>
          <a:xfrm flipH="1">
            <a:off x="2192276" y="1555091"/>
            <a:ext cx="486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3BB9E5F-E583-47CC-B0AE-2B7E57D8DF5A}"/>
              </a:ext>
            </a:extLst>
          </p:cNvPr>
          <p:cNvCxnSpPr>
            <a:cxnSpLocks/>
          </p:cNvCxnSpPr>
          <p:nvPr/>
        </p:nvCxnSpPr>
        <p:spPr>
          <a:xfrm>
            <a:off x="6621481" y="3410181"/>
            <a:ext cx="897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F2500EC-C460-4E9E-80AF-3ECE4F31272D}"/>
              </a:ext>
            </a:extLst>
          </p:cNvPr>
          <p:cNvCxnSpPr>
            <a:cxnSpLocks/>
          </p:cNvCxnSpPr>
          <p:nvPr/>
        </p:nvCxnSpPr>
        <p:spPr>
          <a:xfrm>
            <a:off x="1510185" y="4564757"/>
            <a:ext cx="0" cy="32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D1CCC46-4E6E-4CD7-8E97-0C0C4175406E}"/>
              </a:ext>
            </a:extLst>
          </p:cNvPr>
          <p:cNvCxnSpPr>
            <a:cxnSpLocks/>
            <a:stCxn id="46" idx="2"/>
            <a:endCxn id="137" idx="0"/>
          </p:cNvCxnSpPr>
          <p:nvPr/>
        </p:nvCxnSpPr>
        <p:spPr>
          <a:xfrm flipH="1">
            <a:off x="1510185" y="3694424"/>
            <a:ext cx="3730" cy="29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Decision 62">
            <a:extLst>
              <a:ext uri="{FF2B5EF4-FFF2-40B4-BE49-F238E27FC236}">
                <a16:creationId xmlns:a16="http://schemas.microsoft.com/office/drawing/2014/main" id="{13BC4EA2-0302-49E8-B1E2-257F19DEFDF6}"/>
              </a:ext>
            </a:extLst>
          </p:cNvPr>
          <p:cNvSpPr/>
          <p:nvPr/>
        </p:nvSpPr>
        <p:spPr>
          <a:xfrm>
            <a:off x="5282367" y="1073338"/>
            <a:ext cx="1508537" cy="9137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for directory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B9E3FF3-E6F3-463D-9D4A-CF7CB86E69FB}"/>
              </a:ext>
            </a:extLst>
          </p:cNvPr>
          <p:cNvSpPr txBox="1"/>
          <p:nvPr/>
        </p:nvSpPr>
        <p:spPr>
          <a:xfrm>
            <a:off x="1423913" y="5590507"/>
            <a:ext cx="7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  <a:endParaRPr lang="en-IN" sz="1200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A0E37FE-62F7-4BE8-9A03-384CE84A71E0}"/>
              </a:ext>
            </a:extLst>
          </p:cNvPr>
          <p:cNvCxnSpPr>
            <a:cxnSpLocks/>
          </p:cNvCxnSpPr>
          <p:nvPr/>
        </p:nvCxnSpPr>
        <p:spPr>
          <a:xfrm flipH="1">
            <a:off x="2855654" y="908237"/>
            <a:ext cx="408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4C3F993B-C1EF-4960-AB89-6A12F7179AB4}"/>
              </a:ext>
            </a:extLst>
          </p:cNvPr>
          <p:cNvSpPr txBox="1"/>
          <p:nvPr/>
        </p:nvSpPr>
        <p:spPr>
          <a:xfrm>
            <a:off x="6450927" y="2292406"/>
            <a:ext cx="7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  <a:endParaRPr lang="en-IN" sz="12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24E037C-F90F-4CC5-A66F-C75DB4E943F5}"/>
              </a:ext>
            </a:extLst>
          </p:cNvPr>
          <p:cNvSpPr txBox="1"/>
          <p:nvPr/>
        </p:nvSpPr>
        <p:spPr>
          <a:xfrm>
            <a:off x="1523817" y="3722225"/>
            <a:ext cx="7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  <a:endParaRPr lang="en-IN" sz="1200" dirty="0"/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FA0E2A0B-8E70-44BD-8958-19F8AE2A8F9A}"/>
              </a:ext>
            </a:extLst>
          </p:cNvPr>
          <p:cNvCxnSpPr>
            <a:cxnSpLocks/>
            <a:stCxn id="123" idx="2"/>
          </p:cNvCxnSpPr>
          <p:nvPr/>
        </p:nvCxnSpPr>
        <p:spPr>
          <a:xfrm>
            <a:off x="8313236" y="5376804"/>
            <a:ext cx="0" cy="350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4458D89C-A445-4B52-9F52-7C18F65369EF}"/>
              </a:ext>
            </a:extLst>
          </p:cNvPr>
          <p:cNvCxnSpPr>
            <a:cxnSpLocks/>
          </p:cNvCxnSpPr>
          <p:nvPr/>
        </p:nvCxnSpPr>
        <p:spPr>
          <a:xfrm>
            <a:off x="4315962" y="6548237"/>
            <a:ext cx="6561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3000CFC2-49D7-4D06-9E0C-AFB3B326BF26}"/>
              </a:ext>
            </a:extLst>
          </p:cNvPr>
          <p:cNvCxnSpPr>
            <a:cxnSpLocks/>
          </p:cNvCxnSpPr>
          <p:nvPr/>
        </p:nvCxnSpPr>
        <p:spPr>
          <a:xfrm>
            <a:off x="9093501" y="2569405"/>
            <a:ext cx="1051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C61A2454-AA07-4559-8C91-C96CC4FE8A53}"/>
              </a:ext>
            </a:extLst>
          </p:cNvPr>
          <p:cNvCxnSpPr>
            <a:cxnSpLocks/>
          </p:cNvCxnSpPr>
          <p:nvPr/>
        </p:nvCxnSpPr>
        <p:spPr>
          <a:xfrm>
            <a:off x="11491419" y="407876"/>
            <a:ext cx="0" cy="530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05DD1A47-8515-4B55-8502-FCA92F7E7F0D}"/>
              </a:ext>
            </a:extLst>
          </p:cNvPr>
          <p:cNvCxnSpPr>
            <a:cxnSpLocks/>
          </p:cNvCxnSpPr>
          <p:nvPr/>
        </p:nvCxnSpPr>
        <p:spPr>
          <a:xfrm flipV="1">
            <a:off x="2678813" y="411027"/>
            <a:ext cx="8812606" cy="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3A213CF1-E545-4BCE-A8AD-4E2AD6517376}"/>
              </a:ext>
            </a:extLst>
          </p:cNvPr>
          <p:cNvCxnSpPr>
            <a:cxnSpLocks/>
          </p:cNvCxnSpPr>
          <p:nvPr/>
        </p:nvCxnSpPr>
        <p:spPr>
          <a:xfrm>
            <a:off x="8298523" y="5714953"/>
            <a:ext cx="3192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Flowchart: Process 317">
            <a:extLst>
              <a:ext uri="{FF2B5EF4-FFF2-40B4-BE49-F238E27FC236}">
                <a16:creationId xmlns:a16="http://schemas.microsoft.com/office/drawing/2014/main" id="{C23B37E3-F63A-4E1E-BA21-32AC2B179B7E}"/>
              </a:ext>
            </a:extLst>
          </p:cNvPr>
          <p:cNvSpPr/>
          <p:nvPr/>
        </p:nvSpPr>
        <p:spPr>
          <a:xfrm>
            <a:off x="2647376" y="4998949"/>
            <a:ext cx="1339902" cy="5591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Program Terminated Successfully</a:t>
            </a: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022126B7-6041-4ADA-A072-211670C2DAF7}"/>
              </a:ext>
            </a:extLst>
          </p:cNvPr>
          <p:cNvCxnSpPr>
            <a:cxnSpLocks/>
            <a:endCxn id="263" idx="0"/>
          </p:cNvCxnSpPr>
          <p:nvPr/>
        </p:nvCxnSpPr>
        <p:spPr>
          <a:xfrm>
            <a:off x="2678813" y="427913"/>
            <a:ext cx="4930" cy="33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92D7A12-DB0B-4456-9181-F69E4A4824B6}"/>
              </a:ext>
            </a:extLst>
          </p:cNvPr>
          <p:cNvSpPr/>
          <p:nvPr/>
        </p:nvSpPr>
        <p:spPr>
          <a:xfrm>
            <a:off x="9973750" y="3118166"/>
            <a:ext cx="342375" cy="3026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9F2C71B-2807-46B6-B2F9-6154AB93E60C}"/>
              </a:ext>
            </a:extLst>
          </p:cNvPr>
          <p:cNvSpPr/>
          <p:nvPr/>
        </p:nvSpPr>
        <p:spPr>
          <a:xfrm>
            <a:off x="900042" y="1371232"/>
            <a:ext cx="1278586" cy="342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Main menu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643C7B7-8718-4BBB-AB44-644F9362D94C}"/>
              </a:ext>
            </a:extLst>
          </p:cNvPr>
          <p:cNvSpPr/>
          <p:nvPr/>
        </p:nvSpPr>
        <p:spPr>
          <a:xfrm>
            <a:off x="907446" y="1949754"/>
            <a:ext cx="1278586" cy="342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Accept  user’s choice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05E3738-97D8-47B2-B8D5-18728E860098}"/>
              </a:ext>
            </a:extLst>
          </p:cNvPr>
          <p:cNvSpPr/>
          <p:nvPr/>
        </p:nvSpPr>
        <p:spPr>
          <a:xfrm>
            <a:off x="906415" y="1951422"/>
            <a:ext cx="1278586" cy="342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Accept  user’s choice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842310E-F9AF-4EE4-AF82-A3B490AB73E0}"/>
              </a:ext>
            </a:extLst>
          </p:cNvPr>
          <p:cNvSpPr/>
          <p:nvPr/>
        </p:nvSpPr>
        <p:spPr>
          <a:xfrm>
            <a:off x="884524" y="2479240"/>
            <a:ext cx="1278586" cy="342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choice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9D81B0D-9329-4D75-A733-FDB80D5B1B9C}"/>
              </a:ext>
            </a:extLst>
          </p:cNvPr>
          <p:cNvCxnSpPr>
            <a:cxnSpLocks/>
          </p:cNvCxnSpPr>
          <p:nvPr/>
        </p:nvCxnSpPr>
        <p:spPr>
          <a:xfrm>
            <a:off x="1484680" y="1710977"/>
            <a:ext cx="0" cy="21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D1FBF84-3234-43CA-A465-18D39D625730}"/>
              </a:ext>
            </a:extLst>
          </p:cNvPr>
          <p:cNvCxnSpPr>
            <a:cxnSpLocks/>
          </p:cNvCxnSpPr>
          <p:nvPr/>
        </p:nvCxnSpPr>
        <p:spPr>
          <a:xfrm>
            <a:off x="1480011" y="2267924"/>
            <a:ext cx="0" cy="21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1BC931-41B3-4FE3-8CBD-8B9809375F6D}"/>
              </a:ext>
            </a:extLst>
          </p:cNvPr>
          <p:cNvCxnSpPr>
            <a:stCxn id="131" idx="2"/>
          </p:cNvCxnSpPr>
          <p:nvPr/>
        </p:nvCxnSpPr>
        <p:spPr>
          <a:xfrm>
            <a:off x="1523817" y="2821892"/>
            <a:ext cx="0" cy="246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lowchart: Decision 136">
            <a:extLst>
              <a:ext uri="{FF2B5EF4-FFF2-40B4-BE49-F238E27FC236}">
                <a16:creationId xmlns:a16="http://schemas.microsoft.com/office/drawing/2014/main" id="{F1EF4D31-0A07-434F-9724-E46838B8B563}"/>
              </a:ext>
            </a:extLst>
          </p:cNvPr>
          <p:cNvSpPr/>
          <p:nvPr/>
        </p:nvSpPr>
        <p:spPr>
          <a:xfrm>
            <a:off x="922538" y="3985644"/>
            <a:ext cx="1175294" cy="6838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sp>
        <p:nvSpPr>
          <p:cNvPr id="139" name="Flowchart: Decision 138">
            <a:extLst>
              <a:ext uri="{FF2B5EF4-FFF2-40B4-BE49-F238E27FC236}">
                <a16:creationId xmlns:a16="http://schemas.microsoft.com/office/drawing/2014/main" id="{42162829-BD55-471D-B932-4E4A339A1CD6}"/>
              </a:ext>
            </a:extLst>
          </p:cNvPr>
          <p:cNvSpPr/>
          <p:nvPr/>
        </p:nvSpPr>
        <p:spPr>
          <a:xfrm>
            <a:off x="917235" y="4892456"/>
            <a:ext cx="1175294" cy="6838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01F391E-02E0-4F92-AEB8-53A5F6D8F6AC}"/>
              </a:ext>
            </a:extLst>
          </p:cNvPr>
          <p:cNvCxnSpPr>
            <a:stCxn id="63" idx="0"/>
            <a:endCxn id="63" idx="0"/>
          </p:cNvCxnSpPr>
          <p:nvPr/>
        </p:nvCxnSpPr>
        <p:spPr>
          <a:xfrm>
            <a:off x="6036636" y="107333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Flowchart: Decision 176">
            <a:extLst>
              <a:ext uri="{FF2B5EF4-FFF2-40B4-BE49-F238E27FC236}">
                <a16:creationId xmlns:a16="http://schemas.microsoft.com/office/drawing/2014/main" id="{6C42123D-4BB5-494F-9C2F-587B2888D2AB}"/>
              </a:ext>
            </a:extLst>
          </p:cNvPr>
          <p:cNvSpPr/>
          <p:nvPr/>
        </p:nvSpPr>
        <p:spPr>
          <a:xfrm>
            <a:off x="5463665" y="2212839"/>
            <a:ext cx="1175294" cy="6838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9716493-EA84-41BC-84EE-7D58D783F675}"/>
              </a:ext>
            </a:extLst>
          </p:cNvPr>
          <p:cNvCxnSpPr>
            <a:cxnSpLocks/>
          </p:cNvCxnSpPr>
          <p:nvPr/>
        </p:nvCxnSpPr>
        <p:spPr>
          <a:xfrm>
            <a:off x="6077424" y="3587202"/>
            <a:ext cx="0" cy="32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Flowchart: Decision 182">
            <a:extLst>
              <a:ext uri="{FF2B5EF4-FFF2-40B4-BE49-F238E27FC236}">
                <a16:creationId xmlns:a16="http://schemas.microsoft.com/office/drawing/2014/main" id="{93E81306-ABCF-4C97-BE13-43432A83DF1D}"/>
              </a:ext>
            </a:extLst>
          </p:cNvPr>
          <p:cNvSpPr/>
          <p:nvPr/>
        </p:nvSpPr>
        <p:spPr>
          <a:xfrm>
            <a:off x="5471659" y="3068266"/>
            <a:ext cx="1175294" cy="6838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sp>
        <p:nvSpPr>
          <p:cNvPr id="184" name="Flowchart: Decision 183">
            <a:extLst>
              <a:ext uri="{FF2B5EF4-FFF2-40B4-BE49-F238E27FC236}">
                <a16:creationId xmlns:a16="http://schemas.microsoft.com/office/drawing/2014/main" id="{B4CBC93F-FD4D-45DE-A535-7250C731B2AA}"/>
              </a:ext>
            </a:extLst>
          </p:cNvPr>
          <p:cNvSpPr/>
          <p:nvPr/>
        </p:nvSpPr>
        <p:spPr>
          <a:xfrm>
            <a:off x="5484474" y="3914901"/>
            <a:ext cx="1175294" cy="6838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2DD05304-7FB8-4063-9B6B-DC5DFC9E03B8}"/>
              </a:ext>
            </a:extLst>
          </p:cNvPr>
          <p:cNvCxnSpPr>
            <a:cxnSpLocks/>
          </p:cNvCxnSpPr>
          <p:nvPr/>
        </p:nvCxnSpPr>
        <p:spPr>
          <a:xfrm>
            <a:off x="6599732" y="1522639"/>
            <a:ext cx="861414" cy="7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92F5F00D-10F0-4DFF-A341-175B066F4FB2}"/>
              </a:ext>
            </a:extLst>
          </p:cNvPr>
          <p:cNvCxnSpPr>
            <a:cxnSpLocks/>
          </p:cNvCxnSpPr>
          <p:nvPr/>
        </p:nvCxnSpPr>
        <p:spPr>
          <a:xfrm>
            <a:off x="6056569" y="2733967"/>
            <a:ext cx="0" cy="32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1088427-9777-4F1B-AD47-12EBA49E1B93}"/>
              </a:ext>
            </a:extLst>
          </p:cNvPr>
          <p:cNvCxnSpPr>
            <a:cxnSpLocks/>
          </p:cNvCxnSpPr>
          <p:nvPr/>
        </p:nvCxnSpPr>
        <p:spPr>
          <a:xfrm>
            <a:off x="6077424" y="4499674"/>
            <a:ext cx="0" cy="32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Flowchart: Decision 229">
            <a:extLst>
              <a:ext uri="{FF2B5EF4-FFF2-40B4-BE49-F238E27FC236}">
                <a16:creationId xmlns:a16="http://schemas.microsoft.com/office/drawing/2014/main" id="{549D50E0-43F2-493C-9AA1-153535FF9942}"/>
              </a:ext>
            </a:extLst>
          </p:cNvPr>
          <p:cNvSpPr/>
          <p:nvPr/>
        </p:nvSpPr>
        <p:spPr>
          <a:xfrm>
            <a:off x="5471659" y="4833304"/>
            <a:ext cx="1175294" cy="6838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4</a:t>
            </a:r>
          </a:p>
        </p:txBody>
      </p: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874EEB48-32CE-44B4-B439-39B25B34E2FF}"/>
              </a:ext>
            </a:extLst>
          </p:cNvPr>
          <p:cNvCxnSpPr>
            <a:stCxn id="177" idx="3"/>
            <a:endCxn id="63" idx="2"/>
          </p:cNvCxnSpPr>
          <p:nvPr/>
        </p:nvCxnSpPr>
        <p:spPr>
          <a:xfrm flipH="1" flipV="1">
            <a:off x="6036636" y="1987058"/>
            <a:ext cx="602323" cy="567696"/>
          </a:xfrm>
          <a:prstGeom prst="bentConnector4">
            <a:avLst>
              <a:gd name="adj1" fmla="val -37953"/>
              <a:gd name="adj2" fmla="val 801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7052B90F-854B-42DC-AE16-826ACBCFC0CF}"/>
              </a:ext>
            </a:extLst>
          </p:cNvPr>
          <p:cNvCxnSpPr>
            <a:cxnSpLocks/>
          </p:cNvCxnSpPr>
          <p:nvPr/>
        </p:nvCxnSpPr>
        <p:spPr>
          <a:xfrm>
            <a:off x="6654004" y="4256816"/>
            <a:ext cx="897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AE13AEE6-C6CE-4150-A055-4132A91927B4}"/>
              </a:ext>
            </a:extLst>
          </p:cNvPr>
          <p:cNvCxnSpPr>
            <a:cxnSpLocks/>
          </p:cNvCxnSpPr>
          <p:nvPr/>
        </p:nvCxnSpPr>
        <p:spPr>
          <a:xfrm>
            <a:off x="6635249" y="5173493"/>
            <a:ext cx="897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006F22F1-1E8D-468D-84CA-20FC109417F8}"/>
              </a:ext>
            </a:extLst>
          </p:cNvPr>
          <p:cNvCxnSpPr>
            <a:stCxn id="56" idx="3"/>
            <a:endCxn id="119" idx="0"/>
          </p:cNvCxnSpPr>
          <p:nvPr/>
        </p:nvCxnSpPr>
        <p:spPr>
          <a:xfrm flipH="1">
            <a:off x="8299468" y="1562159"/>
            <a:ext cx="781095" cy="666356"/>
          </a:xfrm>
          <a:prstGeom prst="bentConnector4">
            <a:avLst>
              <a:gd name="adj1" fmla="val -29267"/>
              <a:gd name="adj2" fmla="val 669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B7812B47-E6A5-42A6-8905-267F0F072B62}"/>
              </a:ext>
            </a:extLst>
          </p:cNvPr>
          <p:cNvCxnSpPr>
            <a:cxnSpLocks/>
            <a:stCxn id="63" idx="0"/>
            <a:endCxn id="74" idx="2"/>
          </p:cNvCxnSpPr>
          <p:nvPr/>
        </p:nvCxnSpPr>
        <p:spPr>
          <a:xfrm rot="16200000" flipH="1" flipV="1">
            <a:off x="4954574" y="152813"/>
            <a:ext cx="161537" cy="2002586"/>
          </a:xfrm>
          <a:prstGeom prst="bentConnector5">
            <a:avLst>
              <a:gd name="adj1" fmla="val -141516"/>
              <a:gd name="adj2" fmla="val 49598"/>
              <a:gd name="adj3" fmla="val 241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>
            <a:extLst>
              <a:ext uri="{FF2B5EF4-FFF2-40B4-BE49-F238E27FC236}">
                <a16:creationId xmlns:a16="http://schemas.microsoft.com/office/drawing/2014/main" id="{DB3114F7-ADD5-41F8-AB33-1D75C6C6AB5C}"/>
              </a:ext>
            </a:extLst>
          </p:cNvPr>
          <p:cNvSpPr/>
          <p:nvPr/>
        </p:nvSpPr>
        <p:spPr>
          <a:xfrm>
            <a:off x="2512555" y="758254"/>
            <a:ext cx="342375" cy="3026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05008D78-55C4-48E6-BAAC-02D49012D462}"/>
              </a:ext>
            </a:extLst>
          </p:cNvPr>
          <p:cNvCxnSpPr>
            <a:stCxn id="263" idx="4"/>
          </p:cNvCxnSpPr>
          <p:nvPr/>
        </p:nvCxnSpPr>
        <p:spPr>
          <a:xfrm flipH="1">
            <a:off x="2678813" y="1060949"/>
            <a:ext cx="4930" cy="494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8F1CB54C-3B09-4BBF-A7B6-0F6F60083602}"/>
              </a:ext>
            </a:extLst>
          </p:cNvPr>
          <p:cNvCxnSpPr>
            <a:stCxn id="57" idx="3"/>
            <a:endCxn id="177" idx="1"/>
          </p:cNvCxnSpPr>
          <p:nvPr/>
        </p:nvCxnSpPr>
        <p:spPr>
          <a:xfrm flipV="1">
            <a:off x="4804428" y="2554754"/>
            <a:ext cx="659237" cy="803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or: Elbow 258">
            <a:extLst>
              <a:ext uri="{FF2B5EF4-FFF2-40B4-BE49-F238E27FC236}">
                <a16:creationId xmlns:a16="http://schemas.microsoft.com/office/drawing/2014/main" id="{8D732E03-0273-4A65-8333-D02C37D094E7}"/>
              </a:ext>
            </a:extLst>
          </p:cNvPr>
          <p:cNvCxnSpPr>
            <a:cxnSpLocks/>
          </p:cNvCxnSpPr>
          <p:nvPr/>
        </p:nvCxnSpPr>
        <p:spPr>
          <a:xfrm flipV="1">
            <a:off x="2095967" y="3410153"/>
            <a:ext cx="1306980" cy="9173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EC6D9167-5718-4DEE-ADDE-63A039C8FEC2}"/>
              </a:ext>
            </a:extLst>
          </p:cNvPr>
          <p:cNvCxnSpPr>
            <a:stCxn id="46" idx="3"/>
          </p:cNvCxnSpPr>
          <p:nvPr/>
        </p:nvCxnSpPr>
        <p:spPr>
          <a:xfrm flipV="1">
            <a:off x="2101562" y="3352508"/>
            <a:ext cx="57725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28F58868-5F81-4B13-B6D1-96863E85B9FA}"/>
              </a:ext>
            </a:extLst>
          </p:cNvPr>
          <p:cNvCxnSpPr/>
          <p:nvPr/>
        </p:nvCxnSpPr>
        <p:spPr>
          <a:xfrm flipV="1">
            <a:off x="2678813" y="2267924"/>
            <a:ext cx="0" cy="1084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02C0888C-153A-49AE-94C6-FCE314EE6D89}"/>
              </a:ext>
            </a:extLst>
          </p:cNvPr>
          <p:cNvCxnSpPr>
            <a:cxnSpLocks/>
          </p:cNvCxnSpPr>
          <p:nvPr/>
        </p:nvCxnSpPr>
        <p:spPr>
          <a:xfrm>
            <a:off x="2678813" y="2267924"/>
            <a:ext cx="2125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B3ADEBD-E569-4978-9053-D5A89B3F92FD}"/>
              </a:ext>
            </a:extLst>
          </p:cNvPr>
          <p:cNvCxnSpPr/>
          <p:nvPr/>
        </p:nvCxnSpPr>
        <p:spPr>
          <a:xfrm flipV="1">
            <a:off x="4806912" y="1556206"/>
            <a:ext cx="0" cy="712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21634753-40FF-4D77-9E46-C51D3D1391FD}"/>
              </a:ext>
            </a:extLst>
          </p:cNvPr>
          <p:cNvCxnSpPr>
            <a:cxnSpLocks/>
          </p:cNvCxnSpPr>
          <p:nvPr/>
        </p:nvCxnSpPr>
        <p:spPr>
          <a:xfrm flipV="1">
            <a:off x="4804428" y="1543846"/>
            <a:ext cx="491587" cy="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Flowchart: Terminator 298">
            <a:extLst>
              <a:ext uri="{FF2B5EF4-FFF2-40B4-BE49-F238E27FC236}">
                <a16:creationId xmlns:a16="http://schemas.microsoft.com/office/drawing/2014/main" id="{0D662931-BBCD-47DC-8765-444AF389D545}"/>
              </a:ext>
            </a:extLst>
          </p:cNvPr>
          <p:cNvSpPr/>
          <p:nvPr/>
        </p:nvSpPr>
        <p:spPr>
          <a:xfrm>
            <a:off x="2676464" y="6268673"/>
            <a:ext cx="1395266" cy="55912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EB2B798E-8415-48A3-A9B9-65478E25F2DF}"/>
              </a:ext>
            </a:extLst>
          </p:cNvPr>
          <p:cNvCxnSpPr>
            <a:cxnSpLocks/>
          </p:cNvCxnSpPr>
          <p:nvPr/>
        </p:nvCxnSpPr>
        <p:spPr>
          <a:xfrm>
            <a:off x="3317327" y="5592116"/>
            <a:ext cx="0" cy="663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30DB20F8-45E4-4B9F-9064-0B020C40D082}"/>
              </a:ext>
            </a:extLst>
          </p:cNvPr>
          <p:cNvCxnSpPr>
            <a:cxnSpLocks/>
          </p:cNvCxnSpPr>
          <p:nvPr/>
        </p:nvCxnSpPr>
        <p:spPr>
          <a:xfrm>
            <a:off x="9093501" y="4212175"/>
            <a:ext cx="1051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3FA5DF60-EF26-4B5A-BE2C-7EE0829ABAAD}"/>
              </a:ext>
            </a:extLst>
          </p:cNvPr>
          <p:cNvCxnSpPr>
            <a:cxnSpLocks/>
          </p:cNvCxnSpPr>
          <p:nvPr/>
        </p:nvCxnSpPr>
        <p:spPr>
          <a:xfrm>
            <a:off x="9079733" y="3298429"/>
            <a:ext cx="897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DE8C2E7B-AB8D-4F18-B31A-29333D883CD3}"/>
              </a:ext>
            </a:extLst>
          </p:cNvPr>
          <p:cNvCxnSpPr>
            <a:cxnSpLocks/>
          </p:cNvCxnSpPr>
          <p:nvPr/>
        </p:nvCxnSpPr>
        <p:spPr>
          <a:xfrm>
            <a:off x="10144937" y="2569405"/>
            <a:ext cx="0" cy="547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60BB3F2E-246C-4D3D-8ADF-E241ED858D23}"/>
              </a:ext>
            </a:extLst>
          </p:cNvPr>
          <p:cNvCxnSpPr>
            <a:cxnSpLocks/>
          </p:cNvCxnSpPr>
          <p:nvPr/>
        </p:nvCxnSpPr>
        <p:spPr>
          <a:xfrm flipV="1">
            <a:off x="10158585" y="3407213"/>
            <a:ext cx="1" cy="80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1249B880-BAE8-4DF0-88E9-3480AA135EEC}"/>
              </a:ext>
            </a:extLst>
          </p:cNvPr>
          <p:cNvCxnSpPr>
            <a:cxnSpLocks/>
          </p:cNvCxnSpPr>
          <p:nvPr/>
        </p:nvCxnSpPr>
        <p:spPr>
          <a:xfrm>
            <a:off x="10879545" y="3241603"/>
            <a:ext cx="0" cy="3306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0BBF751-E25F-4ACF-B6C2-DF7C17875396}"/>
              </a:ext>
            </a:extLst>
          </p:cNvPr>
          <p:cNvCxnSpPr>
            <a:cxnSpLocks/>
          </p:cNvCxnSpPr>
          <p:nvPr/>
        </p:nvCxnSpPr>
        <p:spPr>
          <a:xfrm flipV="1">
            <a:off x="10316125" y="3242217"/>
            <a:ext cx="56114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170C2B62-C589-4230-B64D-C59AEF9C7AB3}"/>
              </a:ext>
            </a:extLst>
          </p:cNvPr>
          <p:cNvCxnSpPr/>
          <p:nvPr/>
        </p:nvCxnSpPr>
        <p:spPr>
          <a:xfrm flipV="1">
            <a:off x="4315962" y="3646892"/>
            <a:ext cx="0" cy="290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1D9F2579-ED63-46A8-A6AB-C759763D75F4}"/>
              </a:ext>
            </a:extLst>
          </p:cNvPr>
          <p:cNvCxnSpPr>
            <a:cxnSpLocks/>
          </p:cNvCxnSpPr>
          <p:nvPr/>
        </p:nvCxnSpPr>
        <p:spPr>
          <a:xfrm>
            <a:off x="1852822" y="5220723"/>
            <a:ext cx="775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TextBox 334">
            <a:extLst>
              <a:ext uri="{FF2B5EF4-FFF2-40B4-BE49-F238E27FC236}">
                <a16:creationId xmlns:a16="http://schemas.microsoft.com/office/drawing/2014/main" id="{5E6CBA52-01F8-4031-ACD9-15C34D92E8B6}"/>
              </a:ext>
            </a:extLst>
          </p:cNvPr>
          <p:cNvSpPr txBox="1"/>
          <p:nvPr/>
        </p:nvSpPr>
        <p:spPr>
          <a:xfrm>
            <a:off x="1481636" y="4625301"/>
            <a:ext cx="7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  <a:endParaRPr lang="en-IN" sz="1200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135933D9-376D-442C-95BA-D3E26D05FAE8}"/>
              </a:ext>
            </a:extLst>
          </p:cNvPr>
          <p:cNvSpPr txBox="1"/>
          <p:nvPr/>
        </p:nvSpPr>
        <p:spPr>
          <a:xfrm>
            <a:off x="1463353" y="2809166"/>
            <a:ext cx="7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Choice</a:t>
            </a:r>
            <a:endParaRPr lang="en-IN" sz="1200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CDBAF580-81AD-45DF-9C43-D3CC138195E1}"/>
              </a:ext>
            </a:extLst>
          </p:cNvPr>
          <p:cNvSpPr txBox="1"/>
          <p:nvPr/>
        </p:nvSpPr>
        <p:spPr>
          <a:xfrm>
            <a:off x="4603399" y="2824209"/>
            <a:ext cx="7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Choice</a:t>
            </a:r>
            <a:endParaRPr lang="en-IN" sz="1200" dirty="0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20096EA9-F15C-46EC-995A-D9C42B023786}"/>
              </a:ext>
            </a:extLst>
          </p:cNvPr>
          <p:cNvSpPr txBox="1"/>
          <p:nvPr/>
        </p:nvSpPr>
        <p:spPr>
          <a:xfrm>
            <a:off x="5662317" y="846836"/>
            <a:ext cx="7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  <a:endParaRPr lang="en-IN" sz="1200" dirty="0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E76024E8-5F8F-4DDF-B09D-48821D926649}"/>
              </a:ext>
            </a:extLst>
          </p:cNvPr>
          <p:cNvSpPr txBox="1"/>
          <p:nvPr/>
        </p:nvSpPr>
        <p:spPr>
          <a:xfrm>
            <a:off x="2130729" y="4996998"/>
            <a:ext cx="7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  <a:endParaRPr lang="en-IN" sz="1200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F81C848E-43A0-4605-B484-F2BF2DF80A98}"/>
              </a:ext>
            </a:extLst>
          </p:cNvPr>
          <p:cNvSpPr txBox="1"/>
          <p:nvPr/>
        </p:nvSpPr>
        <p:spPr>
          <a:xfrm>
            <a:off x="2157205" y="4113786"/>
            <a:ext cx="7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  <a:endParaRPr lang="en-IN" sz="1200" dirty="0"/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DDE1C228-9D9D-4BF9-B140-DFE59A11C58E}"/>
              </a:ext>
            </a:extLst>
          </p:cNvPr>
          <p:cNvSpPr txBox="1"/>
          <p:nvPr/>
        </p:nvSpPr>
        <p:spPr>
          <a:xfrm>
            <a:off x="2106295" y="3134690"/>
            <a:ext cx="7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  <a:endParaRPr lang="en-IN" sz="1200" dirty="0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C4B4A743-3E06-452B-BA8F-A5A21A81D364}"/>
              </a:ext>
            </a:extLst>
          </p:cNvPr>
          <p:cNvSpPr txBox="1"/>
          <p:nvPr/>
        </p:nvSpPr>
        <p:spPr>
          <a:xfrm>
            <a:off x="1523817" y="3723090"/>
            <a:ext cx="7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  <a:endParaRPr lang="en-IN" sz="1200" dirty="0"/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147DB5B5-88A0-458C-A285-632C92D1FC89}"/>
              </a:ext>
            </a:extLst>
          </p:cNvPr>
          <p:cNvSpPr txBox="1"/>
          <p:nvPr/>
        </p:nvSpPr>
        <p:spPr>
          <a:xfrm>
            <a:off x="6886727" y="1324824"/>
            <a:ext cx="7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  <a:endParaRPr lang="en-IN" sz="1200" dirty="0"/>
          </a:p>
        </p:txBody>
      </p:sp>
      <p:cxnSp>
        <p:nvCxnSpPr>
          <p:cNvPr id="349" name="Connector: Elbow 348">
            <a:extLst>
              <a:ext uri="{FF2B5EF4-FFF2-40B4-BE49-F238E27FC236}">
                <a16:creationId xmlns:a16="http://schemas.microsoft.com/office/drawing/2014/main" id="{EF0275D5-411D-4637-90F4-2F29DF92198C}"/>
              </a:ext>
            </a:extLst>
          </p:cNvPr>
          <p:cNvCxnSpPr>
            <a:cxnSpLocks/>
            <a:stCxn id="56" idx="0"/>
            <a:endCxn id="74" idx="0"/>
          </p:cNvCxnSpPr>
          <p:nvPr/>
        </p:nvCxnSpPr>
        <p:spPr>
          <a:xfrm rot="16200000" flipV="1">
            <a:off x="5844459" y="-1101397"/>
            <a:ext cx="626825" cy="4247641"/>
          </a:xfrm>
          <a:prstGeom prst="bentConnector3">
            <a:avLst>
              <a:gd name="adj1" fmla="val 1364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81AD4DD9-CC55-4DE0-9731-2F106A79C714}"/>
              </a:ext>
            </a:extLst>
          </p:cNvPr>
          <p:cNvCxnSpPr>
            <a:cxnSpLocks/>
            <a:stCxn id="338" idx="0"/>
          </p:cNvCxnSpPr>
          <p:nvPr/>
        </p:nvCxnSpPr>
        <p:spPr>
          <a:xfrm flipV="1">
            <a:off x="6036635" y="828502"/>
            <a:ext cx="3789753" cy="18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0B9A360E-279C-491E-9736-A4DE07572267}"/>
              </a:ext>
            </a:extLst>
          </p:cNvPr>
          <p:cNvCxnSpPr>
            <a:cxnSpLocks/>
          </p:cNvCxnSpPr>
          <p:nvPr/>
        </p:nvCxnSpPr>
        <p:spPr>
          <a:xfrm>
            <a:off x="9826388" y="846836"/>
            <a:ext cx="0" cy="1445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9F02C8B2-6D9A-401B-9BAB-3793593F362D}"/>
              </a:ext>
            </a:extLst>
          </p:cNvPr>
          <p:cNvCxnSpPr/>
          <p:nvPr/>
        </p:nvCxnSpPr>
        <p:spPr>
          <a:xfrm flipH="1">
            <a:off x="9118908" y="2292406"/>
            <a:ext cx="707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Block Arc 373">
            <a:extLst>
              <a:ext uri="{FF2B5EF4-FFF2-40B4-BE49-F238E27FC236}">
                <a16:creationId xmlns:a16="http://schemas.microsoft.com/office/drawing/2014/main" id="{5DD76853-6545-4503-B859-8AB3C03EF31A}"/>
              </a:ext>
            </a:extLst>
          </p:cNvPr>
          <p:cNvSpPr/>
          <p:nvPr/>
        </p:nvSpPr>
        <p:spPr>
          <a:xfrm>
            <a:off x="8175682" y="694833"/>
            <a:ext cx="212015" cy="263085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75" name="Block Arc 374">
            <a:extLst>
              <a:ext uri="{FF2B5EF4-FFF2-40B4-BE49-F238E27FC236}">
                <a16:creationId xmlns:a16="http://schemas.microsoft.com/office/drawing/2014/main" id="{4423DB93-CCCE-4E72-9821-E6142322DEAA}"/>
              </a:ext>
            </a:extLst>
          </p:cNvPr>
          <p:cNvSpPr/>
          <p:nvPr/>
        </p:nvSpPr>
        <p:spPr>
          <a:xfrm>
            <a:off x="10771262" y="5583410"/>
            <a:ext cx="212015" cy="263085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F051C79E-BA6F-4E4E-BD38-D7546E58F96C}"/>
              </a:ext>
            </a:extLst>
          </p:cNvPr>
          <p:cNvSpPr txBox="1"/>
          <p:nvPr/>
        </p:nvSpPr>
        <p:spPr>
          <a:xfrm>
            <a:off x="6790904" y="4008050"/>
            <a:ext cx="7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  <a:endParaRPr lang="en-IN" sz="1200" dirty="0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8D3B4A4A-DD5F-4116-AD44-B58C9500C533}"/>
              </a:ext>
            </a:extLst>
          </p:cNvPr>
          <p:cNvSpPr txBox="1"/>
          <p:nvPr/>
        </p:nvSpPr>
        <p:spPr>
          <a:xfrm>
            <a:off x="6763743" y="3193113"/>
            <a:ext cx="7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  <a:endParaRPr lang="en-IN" sz="1200" dirty="0"/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C7A53E3B-115B-4536-A36D-ADAAC128320D}"/>
              </a:ext>
            </a:extLst>
          </p:cNvPr>
          <p:cNvSpPr txBox="1"/>
          <p:nvPr/>
        </p:nvSpPr>
        <p:spPr>
          <a:xfrm>
            <a:off x="6790904" y="4941354"/>
            <a:ext cx="7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  <a:endParaRPr lang="en-IN" sz="1200" dirty="0"/>
          </a:p>
        </p:txBody>
      </p:sp>
      <p:sp>
        <p:nvSpPr>
          <p:cNvPr id="381" name="Flowchart: Decision 380">
            <a:extLst>
              <a:ext uri="{FF2B5EF4-FFF2-40B4-BE49-F238E27FC236}">
                <a16:creationId xmlns:a16="http://schemas.microsoft.com/office/drawing/2014/main" id="{977FA835-F907-4D38-BD3B-8E1C35A1CA68}"/>
              </a:ext>
            </a:extLst>
          </p:cNvPr>
          <p:cNvSpPr/>
          <p:nvPr/>
        </p:nvSpPr>
        <p:spPr>
          <a:xfrm>
            <a:off x="922987" y="3986049"/>
            <a:ext cx="1175294" cy="6838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67F9AD1E-7CF6-4A39-822F-4DF7B59BBA46}"/>
              </a:ext>
            </a:extLst>
          </p:cNvPr>
          <p:cNvSpPr txBox="1"/>
          <p:nvPr/>
        </p:nvSpPr>
        <p:spPr>
          <a:xfrm>
            <a:off x="6072121" y="2853112"/>
            <a:ext cx="7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  <a:endParaRPr lang="en-IN" sz="1200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67AAB7A3-6FEA-4868-904F-9824AE951A05}"/>
              </a:ext>
            </a:extLst>
          </p:cNvPr>
          <p:cNvSpPr txBox="1"/>
          <p:nvPr/>
        </p:nvSpPr>
        <p:spPr>
          <a:xfrm>
            <a:off x="6035445" y="3728882"/>
            <a:ext cx="7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  <a:endParaRPr lang="en-IN" sz="1200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E91686AB-EA9A-4C84-9F24-0A0F660E28E6}"/>
              </a:ext>
            </a:extLst>
          </p:cNvPr>
          <p:cNvSpPr txBox="1"/>
          <p:nvPr/>
        </p:nvSpPr>
        <p:spPr>
          <a:xfrm>
            <a:off x="6074438" y="4618352"/>
            <a:ext cx="7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  <a:endParaRPr lang="en-IN" sz="1200" dirty="0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1E3B33E4-019C-4B17-BA32-7BAC61CA8432}"/>
              </a:ext>
            </a:extLst>
          </p:cNvPr>
          <p:cNvSpPr txBox="1"/>
          <p:nvPr/>
        </p:nvSpPr>
        <p:spPr>
          <a:xfrm>
            <a:off x="6050560" y="5494508"/>
            <a:ext cx="7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66069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110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Heera Mohan</dc:creator>
  <cp:lastModifiedBy>Heera Mohan</cp:lastModifiedBy>
  <cp:revision>5</cp:revision>
  <dcterms:created xsi:type="dcterms:W3CDTF">2022-04-04T18:55:36Z</dcterms:created>
  <dcterms:modified xsi:type="dcterms:W3CDTF">2022-04-06T10:22:14Z</dcterms:modified>
</cp:coreProperties>
</file>