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B14-9CA5-42A6-8EB6-5B18C977C54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B286-48DF-4889-99F7-2B6E2877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081F-D78A-4687-A423-A6F8A1C57CEB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DC3E-D340-44E1-A04A-DDF705F4D26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E7F3-C0C5-45A8-871B-1DD5566042F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2B40-7A2A-4B87-97B2-5F4C40EB3B9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E9C-148B-42B6-A1AD-47AF556F211D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03F2-A47F-4B11-89DE-3D5E0770F471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DE4-8E44-43D6-B141-1E20B8700967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B7DE-BA41-4CE8-98EF-1A601B338E80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2D6F-CDF2-4387-959F-2283D7D2FD9E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A77-4F60-4C92-AEAB-F79A3B96D014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F7C-C4E4-4317-AFA0-E21C1EA9C4B4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7B1E-F166-43FF-9293-62E262627ED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45B8-EC69-45D2-BD61-D0188C7E4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 Er. Heera Babu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57150"/>
            <a:ext cx="13001625" cy="6972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33338"/>
            <a:ext cx="13001625" cy="69246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595312"/>
            <a:ext cx="8029575" cy="56673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671512"/>
            <a:ext cx="8001000" cy="55149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33350"/>
            <a:ext cx="10277475" cy="6591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90500"/>
            <a:ext cx="10239375" cy="6477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809625"/>
            <a:ext cx="7419975" cy="5238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704850"/>
            <a:ext cx="7467600" cy="5448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719137"/>
            <a:ext cx="7343775" cy="54197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671512"/>
            <a:ext cx="7610475" cy="55149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" y="1236372"/>
            <a:ext cx="11244684" cy="54860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3803" y="206062"/>
            <a:ext cx="6593983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Workspace of IDE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623887"/>
            <a:ext cx="7715250" cy="56102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704850"/>
            <a:ext cx="7562850" cy="5448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681037"/>
            <a:ext cx="7372350" cy="54959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47625"/>
            <a:ext cx="13001625" cy="6953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2087225" cy="180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750"/>
            <a:ext cx="11998613" cy="63904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609600"/>
            <a:ext cx="6991350" cy="5638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-23813"/>
            <a:ext cx="6619875" cy="69056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-33338"/>
            <a:ext cx="9401175" cy="69246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23837"/>
            <a:ext cx="6286500" cy="64103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-9525"/>
            <a:ext cx="10839450" cy="68770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28575"/>
            <a:ext cx="13001625" cy="68008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0" y="179432"/>
            <a:ext cx="8726912" cy="64435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541"/>
            <a:ext cx="11698781" cy="33972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-14288"/>
            <a:ext cx="10448925" cy="68865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76" y="176549"/>
            <a:ext cx="7734636" cy="4501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6825"/>
            <a:ext cx="11868150" cy="17811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658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320"/>
            <a:ext cx="12181204" cy="4936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7725" cy="316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7150"/>
            <a:ext cx="7219950" cy="299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2075712"/>
            <a:ext cx="8239125" cy="2371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748"/>
            <a:ext cx="12016486" cy="18459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157" y="1416676"/>
            <a:ext cx="9375820" cy="511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We should not used new keyword for the project development. Since when we are going to </a:t>
            </a:r>
            <a:r>
              <a:rPr lang="en-US" sz="4400" dirty="0" err="1" smtClean="0">
                <a:solidFill>
                  <a:srgbClr val="FF0000"/>
                </a:solidFill>
              </a:rPr>
              <a:t>maintance</a:t>
            </a:r>
            <a:r>
              <a:rPr lang="en-US" sz="4400" dirty="0" smtClean="0">
                <a:solidFill>
                  <a:srgbClr val="FF0000"/>
                </a:solidFill>
              </a:rPr>
              <a:t> of the project, it will be very complicated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739425" y="347730"/>
            <a:ext cx="1493950" cy="99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42863"/>
            <a:ext cx="13001625" cy="6943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52388"/>
            <a:ext cx="13001625" cy="69627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38100"/>
            <a:ext cx="13001625" cy="6934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52388"/>
            <a:ext cx="13001625" cy="69627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61912"/>
            <a:ext cx="13001625" cy="67341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09600"/>
            <a:ext cx="7934325" cy="5638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192</Words>
  <Application>Microsoft Office PowerPoint</Application>
  <PresentationFormat>Widescreen</PresentationFormat>
  <Paragraphs>43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Spring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HeeraBabu</dc:creator>
  <cp:lastModifiedBy>HEERABABU</cp:lastModifiedBy>
  <cp:revision>24</cp:revision>
  <dcterms:created xsi:type="dcterms:W3CDTF">2017-07-05T04:58:29Z</dcterms:created>
  <dcterms:modified xsi:type="dcterms:W3CDTF">2017-07-27T07:40:28Z</dcterms:modified>
</cp:coreProperties>
</file>