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8B5A9-890C-4A4B-A1ED-C37EE1D19FDD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1F380-4E23-4AD4-89B5-BDC58CCA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399-237B-4EEF-88A4-94A98ED94A23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478-F258-4F13-87B3-48C20542D570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2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2C64-EB69-43F9-BACF-E64E19C2B998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03DF-440C-4562-B5C9-794ED1555D12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C2E-E101-4A5F-865B-3F2436D29E9A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C363-871A-4F7E-A43A-3508638AF7BB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418-D35D-4651-A2FB-31D57F6E9039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25D2-20A5-4E37-B6D8-14C1A06576AF}" type="datetime1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EAEE-2D35-4C66-90A5-44691097D4B1}" type="datetime1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ECC0-3817-43B5-9A83-A4C82E4E7EA3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F0C-6F95-4FA6-8FCA-C57BC6A5791C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158B-86BD-421D-801D-CC3052996D13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http://www.programmingshifts.com/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E2DB-E47C-4490-9F88-50A2D208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Constructor Injection with </a:t>
            </a:r>
            <a:r>
              <a:rPr lang="en-US" b="1" dirty="0" smtClean="0">
                <a:solidFill>
                  <a:srgbClr val="00B050"/>
                </a:solidFill>
              </a:rPr>
              <a:t>Map&lt;</a:t>
            </a:r>
            <a:r>
              <a:rPr lang="en-US" b="1" dirty="0" smtClean="0">
                <a:solidFill>
                  <a:srgbClr val="FFC000"/>
                </a:solidFill>
              </a:rPr>
              <a:t>Key, Value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b="1" dirty="0" smtClean="0">
                <a:solidFill>
                  <a:srgbClr val="7030A0"/>
                </a:solidFill>
              </a:rPr>
              <a:t>www.programmingshifts.com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650"/>
            <a:ext cx="3054567" cy="1807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017" y="755650"/>
            <a:ext cx="9420225" cy="5600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99268" y="0"/>
            <a:ext cx="455912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 and model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68434"/>
            <a:ext cx="10187189" cy="51913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41679" y="195363"/>
            <a:ext cx="6812924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method in Quiz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93" y="612365"/>
            <a:ext cx="9617835" cy="57439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65172" y="0"/>
            <a:ext cx="583412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ApplicationContext.xml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http://www.programmingshifts.com/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37" y="377162"/>
            <a:ext cx="7378857" cy="35507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78806" y="0"/>
            <a:ext cx="3206839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the Test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37" y="3927891"/>
            <a:ext cx="9104625" cy="25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Constructor Injection with Map&lt;Key, Value&gt;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Injection with Map</dc:title>
  <dc:creator>HEERABABU</dc:creator>
  <cp:lastModifiedBy>HEERABABU</cp:lastModifiedBy>
  <cp:revision>14</cp:revision>
  <dcterms:created xsi:type="dcterms:W3CDTF">2017-07-28T17:27:30Z</dcterms:created>
  <dcterms:modified xsi:type="dcterms:W3CDTF">2017-07-28T18:01:03Z</dcterms:modified>
</cp:coreProperties>
</file>