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2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DE53-C023-486C-9762-264EE7D3B600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2DC2-D8DF-4DC1-BA14-774747C2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Constructor Injection with Non-String Map (having dependent Object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programmingshifts.com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0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9" y="1673717"/>
            <a:ext cx="11249025" cy="495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1983" y="425003"/>
            <a:ext cx="5434885" cy="113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8" y="136033"/>
            <a:ext cx="749617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9" y="5279533"/>
            <a:ext cx="88868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9" y="221288"/>
            <a:ext cx="76390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0" y="195128"/>
            <a:ext cx="9239250" cy="507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801606"/>
            <a:ext cx="8001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" y="274547"/>
            <a:ext cx="8472286" cy="61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733425"/>
            <a:ext cx="106203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3" y="0"/>
            <a:ext cx="10296525" cy="441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3" y="4410075"/>
            <a:ext cx="9316496" cy="16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0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7" y="481817"/>
            <a:ext cx="9576985" cy="38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4" y="264084"/>
            <a:ext cx="11144932" cy="59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0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Constructor Injection with Non-String Map (having dependent Object)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Injection with Non-String Map (having dependent Object)</dc:title>
  <dc:creator>HEERABABU</dc:creator>
  <cp:lastModifiedBy>HEERABABU</cp:lastModifiedBy>
  <cp:revision>7</cp:revision>
  <dcterms:created xsi:type="dcterms:W3CDTF">2017-07-28T18:46:39Z</dcterms:created>
  <dcterms:modified xsi:type="dcterms:W3CDTF">2017-07-28T18:53:44Z</dcterms:modified>
</cp:coreProperties>
</file>