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BFBC-8555-4761-AC48-E3BEE6E7C6BB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69AD-7E08-42E0-BD8E-C0AFA7E4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70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BFBC-8555-4761-AC48-E3BEE6E7C6BB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69AD-7E08-42E0-BD8E-C0AFA7E4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8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BFBC-8555-4761-AC48-E3BEE6E7C6BB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69AD-7E08-42E0-BD8E-C0AFA7E4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8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BFBC-8555-4761-AC48-E3BEE6E7C6BB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69AD-7E08-42E0-BD8E-C0AFA7E4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64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BFBC-8555-4761-AC48-E3BEE6E7C6BB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69AD-7E08-42E0-BD8E-C0AFA7E4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0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BFBC-8555-4761-AC48-E3BEE6E7C6BB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69AD-7E08-42E0-BD8E-C0AFA7E4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81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BFBC-8555-4761-AC48-E3BEE6E7C6BB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69AD-7E08-42E0-BD8E-C0AFA7E4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3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BFBC-8555-4761-AC48-E3BEE6E7C6BB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69AD-7E08-42E0-BD8E-C0AFA7E4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8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BFBC-8555-4761-AC48-E3BEE6E7C6BB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69AD-7E08-42E0-BD8E-C0AFA7E4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2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BFBC-8555-4761-AC48-E3BEE6E7C6BB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69AD-7E08-42E0-BD8E-C0AFA7E4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17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BFBC-8555-4761-AC48-E3BEE6E7C6BB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69AD-7E08-42E0-BD8E-C0AFA7E4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5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0BFBC-8555-4761-AC48-E3BEE6E7C6BB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069AD-7E08-42E0-BD8E-C0AFA7E4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6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Inheriting </a:t>
            </a:r>
            <a:r>
              <a:rPr lang="en-US" dirty="0" smtClean="0"/>
              <a:t>Bean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http://www.programmingshifts.com/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48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00075"/>
            <a:ext cx="114300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67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557212"/>
            <a:ext cx="792480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243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60" y="0"/>
            <a:ext cx="8905875" cy="3581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60" y="3581400"/>
            <a:ext cx="91630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40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69" y="0"/>
            <a:ext cx="8343900" cy="5162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21" y="5162550"/>
            <a:ext cx="107823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4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Inheriting Bean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Inheriting Bean</dc:title>
  <dc:creator>HEERABABU</dc:creator>
  <cp:lastModifiedBy>HEERABABU</cp:lastModifiedBy>
  <cp:revision>6</cp:revision>
  <dcterms:created xsi:type="dcterms:W3CDTF">2017-07-28T18:56:54Z</dcterms:created>
  <dcterms:modified xsi:type="dcterms:W3CDTF">2017-07-28T19:09:00Z</dcterms:modified>
</cp:coreProperties>
</file>