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6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0459-3DB7-4A8B-BFAF-F9494817F733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0600-B1DC-495E-9543-282E1A59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 by setter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inject </a:t>
            </a:r>
            <a:r>
              <a:rPr lang="en-US" dirty="0"/>
              <a:t>the dependency by setter </a:t>
            </a:r>
            <a:r>
              <a:rPr lang="en-US" dirty="0" smtClean="0"/>
              <a:t>method. </a:t>
            </a:r>
            <a:endParaRPr lang="en-US" dirty="0" smtClean="0"/>
          </a:p>
          <a:p>
            <a:pPr algn="l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&lt;property&gt;</a:t>
            </a:r>
            <a:r>
              <a:rPr lang="en-US" dirty="0"/>
              <a:t> </a:t>
            </a:r>
            <a:r>
              <a:rPr lang="en-US" dirty="0" err="1"/>
              <a:t>subelement</a:t>
            </a:r>
            <a:r>
              <a:rPr lang="en-US" dirty="0"/>
              <a:t> of </a:t>
            </a:r>
            <a:r>
              <a:rPr lang="en-US" b="1" dirty="0"/>
              <a:t>&lt;bean&gt;</a:t>
            </a:r>
            <a:r>
              <a:rPr lang="en-US" dirty="0"/>
              <a:t> is used for setter injection. </a:t>
            </a:r>
            <a:r>
              <a:rPr lang="en-US" dirty="0" smtClean="0"/>
              <a:t>we </a:t>
            </a:r>
            <a:r>
              <a:rPr lang="en-US" dirty="0"/>
              <a:t>are going to </a:t>
            </a:r>
            <a:r>
              <a:rPr lang="en-US" dirty="0" smtClean="0"/>
              <a:t>inject primitive </a:t>
            </a:r>
            <a:r>
              <a:rPr lang="en-US" dirty="0"/>
              <a:t>and String-based </a:t>
            </a:r>
            <a:r>
              <a:rPr lang="en-US" dirty="0" smtClean="0"/>
              <a:t>values Dependent </a:t>
            </a:r>
            <a:r>
              <a:rPr lang="en-US" dirty="0"/>
              <a:t>object (contained </a:t>
            </a:r>
            <a:r>
              <a:rPr lang="en-US" dirty="0" smtClean="0"/>
              <a:t>object)Collection </a:t>
            </a:r>
            <a:r>
              <a:rPr lang="en-US" dirty="0"/>
              <a:t>values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9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13" y="225581"/>
            <a:ext cx="4810125" cy="254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3" y="2768756"/>
            <a:ext cx="6562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700087"/>
            <a:ext cx="88677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4" y="0"/>
            <a:ext cx="8924925" cy="4076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52" y="4516795"/>
            <a:ext cx="46005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0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Dependency Injection by setter method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by setter method</dc:title>
  <dc:creator>HEERABABU</dc:creator>
  <cp:lastModifiedBy>HEERABABU</cp:lastModifiedBy>
  <cp:revision>12</cp:revision>
  <dcterms:created xsi:type="dcterms:W3CDTF">2017-07-28T19:11:16Z</dcterms:created>
  <dcterms:modified xsi:type="dcterms:W3CDTF">2017-07-28T19:21:17Z</dcterms:modified>
</cp:coreProperties>
</file>