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29648-AEC8-4652-B2C1-575D083DEA8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CD58A-3A6F-414C-82D0-B809D56A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0185-E02E-4851-90C0-06743FA46BE5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7A4A-1A3E-4DBF-B9CE-631BB7A429B8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255-3AEE-4EBF-A80B-3870F886F10A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C6F8-F00C-4BB2-A57C-F8566F6943DB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B7C-B75E-4B70-9D08-0B436DE64F6F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1E517-1E85-41D5-BAA3-E10ED3A8DEE1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18F0-6948-4CA3-B5FE-FB4273CA62F2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1A22-FB5D-43BA-9BB0-D69FD7E7DCD7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A447-6F51-4AD0-9FE3-8718CD8226D3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10A-AF0D-44AA-B2CF-220D52772B92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F0E-7A9F-4310-87B3-3A26463E1DCD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4522-883A-47B4-81C0-CC7C1D0E895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49C6-33A3-4F78-B6F8-676FCF82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Injecting value into a Bean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0"/>
            <a:ext cx="10921285" cy="68946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23"/>
            <a:ext cx="12148486" cy="3505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8794" y="4726546"/>
            <a:ext cx="7482626" cy="141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Injecting value into a Bean property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32597" y="2897746"/>
            <a:ext cx="3284113" cy="1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79"/>
            <a:ext cx="12054625" cy="4524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75" y="4885720"/>
            <a:ext cx="9353550" cy="18002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7009" y="4973558"/>
            <a:ext cx="1841679" cy="1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78688" y="6027313"/>
            <a:ext cx="462768" cy="15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1841679"/>
            <a:ext cx="11379558" cy="1536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Subscribe Our YouTube Channel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# </a:t>
            </a:r>
            <a:r>
              <a:rPr lang="en-US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programmingshifts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Lecture 2</vt:lpstr>
      <vt:lpstr>PowerPoint Presentation</vt:lpstr>
      <vt:lpstr>PowerPoint Presentation</vt:lpstr>
      <vt:lpstr>PowerPoint Presentation</vt:lpstr>
      <vt:lpstr>Thank you   Subscribe Our YouTube Channel # programmingshifts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HeeraBabu</dc:creator>
  <cp:lastModifiedBy>HEERABABU</cp:lastModifiedBy>
  <cp:revision>19</cp:revision>
  <dcterms:created xsi:type="dcterms:W3CDTF">2017-07-05T16:51:16Z</dcterms:created>
  <dcterms:modified xsi:type="dcterms:W3CDTF">2017-07-27T07:41:19Z</dcterms:modified>
</cp:coreProperties>
</file>