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D115-74B2-42F7-A559-723E8659455E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1387-D642-4DB4-8B8A-B53F17C42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Dependency Injection using constructor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9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5" y="111012"/>
            <a:ext cx="11926057" cy="41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6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5420"/>
            <a:ext cx="12196523" cy="21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95275"/>
            <a:ext cx="109823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1" y="0"/>
            <a:ext cx="12106099" cy="36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3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5" y="0"/>
            <a:ext cx="10381847" cy="71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0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8" y="0"/>
            <a:ext cx="9525000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62575" cy="6086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416953"/>
            <a:ext cx="6819900" cy="2057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837904" y="2474353"/>
            <a:ext cx="2588654" cy="317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96"/>
            <a:ext cx="12165701" cy="36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5124" cy="40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4" y="245101"/>
            <a:ext cx="11993988" cy="45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Lecture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HeeraBabu</dc:creator>
  <cp:lastModifiedBy>HeeraBabu</cp:lastModifiedBy>
  <cp:revision>12</cp:revision>
  <dcterms:created xsi:type="dcterms:W3CDTF">2017-07-05T17:11:18Z</dcterms:created>
  <dcterms:modified xsi:type="dcterms:W3CDTF">2017-07-05T17:30:19Z</dcterms:modified>
</cp:coreProperties>
</file>