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24A0-C632-4ABA-B139-54426D02E48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39A4-62ED-4D8A-AE44-0DCC7625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Dependency Injection using </a:t>
            </a:r>
            <a:r>
              <a:rPr lang="en-US" b="1" dirty="0" smtClean="0"/>
              <a:t>setter method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6" y="216592"/>
            <a:ext cx="10052364" cy="63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8421" cy="39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" y="0"/>
            <a:ext cx="12046357" cy="3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6" y="97597"/>
            <a:ext cx="11995865" cy="4089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73" y="5181600"/>
            <a:ext cx="9477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2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HeeraBabu</dc:creator>
  <cp:lastModifiedBy>HeeraBabu</cp:lastModifiedBy>
  <cp:revision>9</cp:revision>
  <dcterms:created xsi:type="dcterms:W3CDTF">2017-07-05T18:10:24Z</dcterms:created>
  <dcterms:modified xsi:type="dcterms:W3CDTF">2017-07-05T18:15:19Z</dcterms:modified>
</cp:coreProperties>
</file>