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7998-FBB6-46E5-B8D8-AFE6ABEDBADC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4765-EE26-431A-8049-6F957AD5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Spring's Dependency Injection(DI) with Collection property </a:t>
            </a:r>
          </a:p>
          <a:p>
            <a:r>
              <a:rPr lang="en-US" dirty="0" smtClean="0"/>
              <a:t>like </a:t>
            </a:r>
            <a:r>
              <a:rPr lang="en-US" b="1" dirty="0" smtClean="0"/>
              <a:t>Set, List and 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8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4" y="93841"/>
            <a:ext cx="8078005" cy="5460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47" y="4643980"/>
            <a:ext cx="5976054" cy="22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518" y="115910"/>
            <a:ext cx="1151371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to provide value of a java Collection from spring's configuration file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5307" y="1506828"/>
            <a:ext cx="7727324" cy="172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will do the same task using Spring framework in different way.</a:t>
            </a:r>
            <a:endParaRPr lang="en-US" sz="2000" dirty="0"/>
          </a:p>
        </p:txBody>
      </p:sp>
      <p:sp>
        <p:nvSpPr>
          <p:cNvPr id="4" name="Down Arrow 3"/>
          <p:cNvSpPr/>
          <p:nvPr/>
        </p:nvSpPr>
        <p:spPr>
          <a:xfrm>
            <a:off x="3799268" y="862885"/>
            <a:ext cx="1133341" cy="1068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1" y="104976"/>
            <a:ext cx="10131716" cy="68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" y="111281"/>
            <a:ext cx="11824952" cy="66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4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03"/>
            <a:ext cx="12127544" cy="18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4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HeeraBabu</dc:creator>
  <cp:lastModifiedBy>HeeraBabu</cp:lastModifiedBy>
  <cp:revision>13</cp:revision>
  <dcterms:created xsi:type="dcterms:W3CDTF">2017-07-05T18:23:46Z</dcterms:created>
  <dcterms:modified xsi:type="dcterms:W3CDTF">2017-07-05T18:46:23Z</dcterms:modified>
</cp:coreProperties>
</file>