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4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1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8DA9-42C2-4144-9CB3-270CD050372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A776-AC97-474F-8B03-A2CB71A9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Spring’s Bean Scope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422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Spring’s Bean </a:t>
            </a:r>
            <a:r>
              <a:rPr lang="en-US" b="1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provide scope of a bean in the spring’s configuration file using scope attribute with each bean definition.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914217"/>
            <a:ext cx="11965971" cy="17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7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91928" cy="1787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6727"/>
            <a:ext cx="4872597" cy="3920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3" y="2216727"/>
            <a:ext cx="7768327" cy="35329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717964" y="1648691"/>
            <a:ext cx="5486400" cy="117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1855" y="1884218"/>
            <a:ext cx="3491345" cy="196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2597" y="1648691"/>
            <a:ext cx="3232312" cy="23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4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157"/>
            <a:ext cx="12192000" cy="4517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0073" y="235527"/>
            <a:ext cx="5292436" cy="102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OUTPUT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83673" y="5320145"/>
            <a:ext cx="6054436" cy="26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481455" y="4724400"/>
            <a:ext cx="2410690" cy="1634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object</a:t>
            </a:r>
          </a:p>
          <a:p>
            <a:pPr algn="ctr"/>
            <a:r>
              <a:rPr lang="en-US" dirty="0" smtClean="0"/>
              <a:t>We need to set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4" y="-1"/>
            <a:ext cx="11481987" cy="2803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57600"/>
            <a:ext cx="11944383" cy="29237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107381" y="2258292"/>
            <a:ext cx="55418" cy="3519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73636" y="2803740"/>
            <a:ext cx="2867891" cy="68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 Changing Scope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981"/>
            <a:ext cx="10686190" cy="37706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54036" y="110836"/>
            <a:ext cx="6525491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object Value remains same. No need to set value again and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1" y="2554143"/>
            <a:ext cx="10515600" cy="1325563"/>
          </a:xfrm>
        </p:spPr>
        <p:txBody>
          <a:bodyPr/>
          <a:lstStyle/>
          <a:p>
            <a:r>
              <a:rPr lang="en-US" dirty="0" smtClean="0"/>
              <a:t>Thank 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Spring Lecture 6</vt:lpstr>
      <vt:lpstr>Spring’s Bean Scope</vt:lpstr>
      <vt:lpstr>PowerPoint Presentation</vt:lpstr>
      <vt:lpstr>PowerPoint Presentation</vt:lpstr>
      <vt:lpstr>PowerPoint Presentation</vt:lpstr>
      <vt:lpstr>PowerPoint Presentation</vt:lpstr>
      <vt:lpstr>Thank 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Lecture 6</dc:title>
  <dc:creator>HEERABABU</dc:creator>
  <cp:lastModifiedBy>HEERABABU</cp:lastModifiedBy>
  <cp:revision>26</cp:revision>
  <dcterms:created xsi:type="dcterms:W3CDTF">2017-07-10T16:45:33Z</dcterms:created>
  <dcterms:modified xsi:type="dcterms:W3CDTF">2017-07-10T17:19:05Z</dcterms:modified>
</cp:coreProperties>
</file>