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7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203A-8C4A-446D-9E89-8CA30389CE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11F7-5262-47FD-A2C9-D2881AF8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Constructor Injection with Dependent </a:t>
            </a:r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www.programmingshifts.com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9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 Injection with Dependent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HAS-A relationship between the classes, we create the instance of dependent object (contained object) first then pass it as an argument of the main class constructor.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our scenario is Employee HAS-A Address. The Address class object will be termed as the dependent object.</a:t>
            </a:r>
          </a:p>
        </p:txBody>
      </p:sp>
    </p:spTree>
    <p:extLst>
      <p:ext uri="{BB962C8B-B14F-4D97-AF65-F5344CB8AC3E}">
        <p14:creationId xmlns:p14="http://schemas.microsoft.com/office/powerpoint/2010/main" val="324161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Address class</a:t>
            </a:r>
            <a:r>
              <a:rPr lang="en-US" b="1" dirty="0" smtClean="0">
                <a:sym typeface="Wingdings" panose="05000000000000000000" pitchFamily="2" charset="2"/>
              </a:rPr>
              <a:t>:-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006"/>
            <a:ext cx="111156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Create a class that contains </a:t>
            </a:r>
            <a:r>
              <a:rPr lang="en-US" sz="3200" b="1" dirty="0"/>
              <a:t>three properties, one constructor and </a:t>
            </a:r>
            <a:r>
              <a:rPr lang="en-US" sz="3200" b="1" dirty="0" err="1"/>
              <a:t>toString</a:t>
            </a:r>
            <a:r>
              <a:rPr lang="en-US" sz="3200" b="1" dirty="0"/>
              <a:t>() method to return the values of these </a:t>
            </a:r>
            <a:r>
              <a:rPr lang="en-US" sz="3200" b="1" dirty="0" smtClean="0"/>
              <a:t>object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" y="1586706"/>
            <a:ext cx="7820025" cy="482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26" y="5086350"/>
            <a:ext cx="6457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2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FF0000"/>
                </a:solidFill>
              </a:rPr>
              <a:t> ref</a:t>
            </a:r>
            <a:r>
              <a:rPr lang="en-US" sz="2800" b="1" dirty="0"/>
              <a:t> attribute is used to define the reference of another object, such way we are passing the dependent object as an constructor argument.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47800"/>
            <a:ext cx="107632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5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 Test main class and Get Output: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746"/>
            <a:ext cx="12192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Main class </a:t>
            </a:r>
            <a:r>
              <a:rPr lang="en-US" sz="3200" b="1" dirty="0">
                <a:solidFill>
                  <a:srgbClr val="FF0000"/>
                </a:solidFill>
              </a:rPr>
              <a:t>gets the bean from the </a:t>
            </a:r>
            <a:r>
              <a:rPr lang="en-US" sz="3200" b="1" dirty="0"/>
              <a:t>applicationContext.xml</a:t>
            </a:r>
            <a:r>
              <a:rPr lang="en-US" sz="3200" b="1" dirty="0">
                <a:solidFill>
                  <a:srgbClr val="FF0000"/>
                </a:solidFill>
              </a:rPr>
              <a:t> file and calls the </a:t>
            </a:r>
            <a:r>
              <a:rPr lang="en-US" sz="3200" b="1" dirty="0"/>
              <a:t>show method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6761"/>
            <a:ext cx="9503535" cy="47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5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Constructor Injection with Dependent Object</vt:lpstr>
      <vt:lpstr>Constructor Injection with Dependent Object</vt:lpstr>
      <vt:lpstr>Create Address class:-</vt:lpstr>
      <vt:lpstr>Create a class that contains three properties, one constructor and toString() method to return the values of these object</vt:lpstr>
      <vt:lpstr>The ref attribute is used to define the reference of another object, such way we are passing the dependent object as an constructor argument.</vt:lpstr>
      <vt:lpstr>Run Test main class and Get Output:</vt:lpstr>
      <vt:lpstr>Main class gets the bean from the applicationContext.xml file and calls the show method.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Injection with Dependent Object</dc:title>
  <dc:creator>HEERABABU</dc:creator>
  <cp:lastModifiedBy>HEERABABU</cp:lastModifiedBy>
  <cp:revision>33</cp:revision>
  <dcterms:created xsi:type="dcterms:W3CDTF">2017-07-27T04:28:33Z</dcterms:created>
  <dcterms:modified xsi:type="dcterms:W3CDTF">2017-07-27T04:41:58Z</dcterms:modified>
</cp:coreProperties>
</file>