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2FF1-DA90-4E94-863F-C1128B4ED02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54E2-D2D5-4437-AE1A-5D2D5EB2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8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2FF1-DA90-4E94-863F-C1128B4ED02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54E2-D2D5-4437-AE1A-5D2D5EB2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5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2FF1-DA90-4E94-863F-C1128B4ED02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54E2-D2D5-4437-AE1A-5D2D5EB2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6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2FF1-DA90-4E94-863F-C1128B4ED02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54E2-D2D5-4437-AE1A-5D2D5EB2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9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2FF1-DA90-4E94-863F-C1128B4ED02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54E2-D2D5-4437-AE1A-5D2D5EB2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2FF1-DA90-4E94-863F-C1128B4ED02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54E2-D2D5-4437-AE1A-5D2D5EB2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6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2FF1-DA90-4E94-863F-C1128B4ED02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54E2-D2D5-4437-AE1A-5D2D5EB2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0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2FF1-DA90-4E94-863F-C1128B4ED02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54E2-D2D5-4437-AE1A-5D2D5EB2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5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2FF1-DA90-4E94-863F-C1128B4ED02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54E2-D2D5-4437-AE1A-5D2D5EB2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2FF1-DA90-4E94-863F-C1128B4ED02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54E2-D2D5-4437-AE1A-5D2D5EB2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1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2FF1-DA90-4E94-863F-C1128B4ED02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54E2-D2D5-4437-AE1A-5D2D5EB2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3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12FF1-DA90-4E94-863F-C1128B4ED02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454E2-D2D5-4437-AE1A-5D2D5EB2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9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Constructor Injection with Collection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http://www.programmingshifts.com/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0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Injection with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inject collection values by constructor in spring framework. </a:t>
            </a:r>
          </a:p>
          <a:p>
            <a:r>
              <a:rPr lang="en-US" dirty="0" smtClean="0"/>
              <a:t>There can be used three elements inside the constructor-</a:t>
            </a:r>
            <a:r>
              <a:rPr lang="en-US" dirty="0" err="1" smtClean="0"/>
              <a:t>arg</a:t>
            </a:r>
            <a:r>
              <a:rPr lang="en-US" dirty="0" smtClean="0"/>
              <a:t> element.</a:t>
            </a:r>
          </a:p>
          <a:p>
            <a:r>
              <a:rPr lang="en-US" dirty="0" smtClean="0"/>
              <a:t>It can be: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3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Each collection can have string based and non-string based values.</a:t>
            </a:r>
          </a:p>
          <a:p>
            <a:r>
              <a:rPr lang="en-US" dirty="0" smtClean="0"/>
              <a:t>Each collection can have string based and non-string based values.</a:t>
            </a:r>
          </a:p>
          <a:p>
            <a:r>
              <a:rPr lang="en-US" dirty="0" smtClean="0"/>
              <a:t>In this example, we are taking the example of Forum where One question can have multiple answers.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800" b="1" dirty="0" smtClean="0"/>
              <a:t>There are three pages:</a:t>
            </a:r>
          </a:p>
          <a:p>
            <a:pPr marL="0" indent="0">
              <a:buNone/>
            </a:pPr>
            <a:r>
              <a:rPr lang="en-US" sz="3800" b="1" dirty="0" smtClean="0"/>
              <a:t>Question.java</a:t>
            </a:r>
          </a:p>
          <a:p>
            <a:pPr marL="0" indent="0">
              <a:buNone/>
            </a:pPr>
            <a:r>
              <a:rPr lang="en-US" sz="3800" b="1" dirty="0" smtClean="0"/>
              <a:t>applicationContext.xml</a:t>
            </a:r>
          </a:p>
          <a:p>
            <a:pPr marL="0" indent="0">
              <a:buNone/>
            </a:pPr>
            <a:r>
              <a:rPr lang="en-US" sz="3800" b="1" dirty="0" smtClean="0"/>
              <a:t>Test.java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this example, we are using list that can have duplicate elements, </a:t>
            </a:r>
          </a:p>
          <a:p>
            <a:r>
              <a:rPr lang="en-US" dirty="0" smtClean="0"/>
              <a:t>you may use set that have only unique elements. </a:t>
            </a:r>
          </a:p>
          <a:p>
            <a:r>
              <a:rPr lang="en-US" dirty="0" smtClean="0"/>
              <a:t>But, you need to change list to set in the applicationContext.xml file </a:t>
            </a:r>
          </a:p>
          <a:p>
            <a:r>
              <a:rPr lang="en-US" dirty="0" smtClean="0"/>
              <a:t>and List to Set in the Question.java file.</a:t>
            </a:r>
          </a:p>
        </p:txBody>
      </p:sp>
    </p:spTree>
    <p:extLst>
      <p:ext uri="{BB962C8B-B14F-4D97-AF65-F5344CB8AC3E}">
        <p14:creationId xmlns:p14="http://schemas.microsoft.com/office/powerpoint/2010/main" val="296708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Question.java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This class contains three properties, two constructors and </a:t>
            </a:r>
            <a:r>
              <a:rPr lang="en-US" sz="2400" dirty="0" err="1" smtClean="0"/>
              <a:t>displayInfo</a:t>
            </a:r>
            <a:r>
              <a:rPr lang="en-US" sz="2400" dirty="0" smtClean="0"/>
              <a:t>() method that prints the information. </a:t>
            </a:r>
            <a:br>
              <a:rPr lang="en-US" sz="2400" dirty="0" smtClean="0"/>
            </a:br>
            <a:r>
              <a:rPr lang="en-US" sz="2400" dirty="0" smtClean="0"/>
              <a:t>Here, we are using List to contain the multiple answers.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7810500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106" y="1690688"/>
            <a:ext cx="4826894" cy="245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3493" y="128789"/>
            <a:ext cx="8448541" cy="566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applicationContext.xml</a:t>
            </a:r>
          </a:p>
          <a:p>
            <a:pPr algn="ctr"/>
            <a:r>
              <a:rPr lang="en-US" dirty="0" smtClean="0"/>
              <a:t>The list element of constructor-</a:t>
            </a:r>
            <a:r>
              <a:rPr lang="en-US" dirty="0" err="1" smtClean="0"/>
              <a:t>arg</a:t>
            </a:r>
            <a:r>
              <a:rPr lang="en-US" dirty="0" smtClean="0"/>
              <a:t> is used here to define the list.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85" y="824784"/>
            <a:ext cx="11192345" cy="595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5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681"/>
            <a:ext cx="8553450" cy="47069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5" y="4333875"/>
            <a:ext cx="8334375" cy="2524125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553792" y="5409127"/>
            <a:ext cx="3181081" cy="1171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8490" y="0"/>
            <a:ext cx="9105364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This class gets the bean from the applicationContext.xml file and calls the displayInfo method.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82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Constructor Injection with Collection</vt:lpstr>
      <vt:lpstr>Constructor Injection with Collection</vt:lpstr>
      <vt:lpstr>Example:</vt:lpstr>
      <vt:lpstr>Question.java This class contains three properties, two constructors and displayInfo() method that prints the information.  Here, we are using List to contain the multiple answers.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 Injection with Collection</dc:title>
  <dc:creator>HEERABABU</dc:creator>
  <cp:lastModifiedBy>HEERABABU</cp:lastModifiedBy>
  <cp:revision>16</cp:revision>
  <dcterms:created xsi:type="dcterms:W3CDTF">2017-07-27T06:15:46Z</dcterms:created>
  <dcterms:modified xsi:type="dcterms:W3CDTF">2017-07-27T06:26:40Z</dcterms:modified>
</cp:coreProperties>
</file>