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E33C7-B3C4-407A-8D68-1DE6D95E3D3C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8253D-7021-4D0C-B137-C41EDE8CF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98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1630-F9EB-47C1-9C25-128EB79E012F}" type="datetime1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www.programmingshifts.com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ED31-3E45-49F6-80B5-93BF6298F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6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3FE3-8705-4056-9E26-0F2247BFAE53}" type="datetime1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www.programmingshifts.com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ED31-3E45-49F6-80B5-93BF6298F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7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81AC-D458-4CD0-8640-A3F8A1E60977}" type="datetime1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www.programmingshifts.com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ED31-3E45-49F6-80B5-93BF6298F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0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5E02-1CE3-40AB-80F7-47A5599A1D32}" type="datetime1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www.programmingshifts.com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ED31-3E45-49F6-80B5-93BF6298F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1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15A2-FE3D-4E79-9A49-393ED30DBBFA}" type="datetime1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www.programmingshifts.com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ED31-3E45-49F6-80B5-93BF6298F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6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5135-12B3-4582-B8E4-AD56BC0F1311}" type="datetime1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www.programmingshifts.com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ED31-3E45-49F6-80B5-93BF6298F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C097-9975-4DF2-8AE7-A0B53A256807}" type="datetime1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www.programmingshifts.com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ED31-3E45-49F6-80B5-93BF6298F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3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8492-50FE-4D73-BD42-D0DDCF963B8D}" type="datetime1">
              <a:rPr lang="en-US" smtClean="0"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www.programmingshifts.com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ED31-3E45-49F6-80B5-93BF6298F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2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70EF-AFD4-4C74-930C-668DEFD87FBE}" type="datetime1">
              <a:rPr lang="en-US" smtClean="0"/>
              <a:t>7/28/2017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www.programmingshifts.com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ED31-3E45-49F6-80B5-93BF6298F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2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EE03-D679-40F5-8300-00199D09AC42}" type="datetime1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www.programmingshifts.com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ED31-3E45-49F6-80B5-93BF6298F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8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B171-F267-4B29-9AF7-57622F800882}" type="datetime1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www.programmingshifts.com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ED31-3E45-49F6-80B5-93BF6298F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7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D1903-3695-4B9F-AF43-5D6FAD3324E2}" type="datetime1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www.programmingshifts.com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1ED31-3E45-49F6-80B5-93BF6298F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9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Constructor Injection with Non-String Collection (having Dependent Object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www.</a:t>
            </a:r>
            <a:r>
              <a:rPr lang="en-US" b="1" dirty="0" smtClean="0">
                <a:solidFill>
                  <a:srgbClr val="FF0000"/>
                </a:solidFill>
              </a:rPr>
              <a:t>programming</a:t>
            </a:r>
            <a:r>
              <a:rPr lang="en-US" b="1" dirty="0" smtClean="0">
                <a:solidFill>
                  <a:srgbClr val="00B0F0"/>
                </a:solidFill>
              </a:rPr>
              <a:t>shifts</a:t>
            </a:r>
            <a:r>
              <a:rPr lang="en-US" b="1" dirty="0" smtClean="0"/>
              <a:t>.com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www.programmingshifts.com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7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455" y="353291"/>
            <a:ext cx="10730345" cy="5823672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en-US" dirty="0" smtClean="0"/>
              <a:t>there are </a:t>
            </a:r>
            <a:r>
              <a:rPr lang="en-US" dirty="0"/>
              <a:t>dependent object in the collection, </a:t>
            </a:r>
            <a:r>
              <a:rPr lang="en-US" dirty="0" smtClean="0"/>
              <a:t>then we should inject </a:t>
            </a:r>
            <a:r>
              <a:rPr lang="en-US" dirty="0"/>
              <a:t>these information by using the </a:t>
            </a:r>
            <a:r>
              <a:rPr lang="en-US" b="1" dirty="0"/>
              <a:t>ref</a:t>
            </a:r>
            <a:r>
              <a:rPr lang="en-US" dirty="0"/>
              <a:t> element inside the </a:t>
            </a:r>
            <a:r>
              <a:rPr lang="en-US" b="1" dirty="0"/>
              <a:t>list</a:t>
            </a:r>
            <a:r>
              <a:rPr lang="en-US" dirty="0"/>
              <a:t>, </a:t>
            </a:r>
            <a:r>
              <a:rPr lang="en-US" b="1" dirty="0"/>
              <a:t>set</a:t>
            </a:r>
            <a:r>
              <a:rPr lang="en-US" dirty="0"/>
              <a:t> or </a:t>
            </a:r>
            <a:r>
              <a:rPr lang="en-US" b="1" dirty="0"/>
              <a:t>map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www.programmingshifts.com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5" y="1337122"/>
            <a:ext cx="3158242" cy="21144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627" y="932175"/>
            <a:ext cx="86010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1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www.programmingshifts.com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4" y="0"/>
            <a:ext cx="8820150" cy="3105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24" y="3105150"/>
            <a:ext cx="98869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5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www.programmingshifts.com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61" y="643346"/>
            <a:ext cx="9787943" cy="571300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68958" y="1"/>
            <a:ext cx="5615188" cy="6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1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www.programmingshifts.com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1" y="421783"/>
            <a:ext cx="8505825" cy="457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1" y="5119687"/>
            <a:ext cx="12144375" cy="14192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43955" y="0"/>
            <a:ext cx="5074276" cy="421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Case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475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www.programmingshifts.com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464417" y="0"/>
            <a:ext cx="3850783" cy="450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Case 2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225" y="450761"/>
            <a:ext cx="8467725" cy="427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225" y="4727486"/>
            <a:ext cx="9677333" cy="214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9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41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Constructor Injection with Non-String Collection (having Dependent Object)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 Injection with Non-String Collection (having Dependent Object)</dc:title>
  <dc:creator>HEERABABU</dc:creator>
  <cp:lastModifiedBy>HEERABABU</cp:lastModifiedBy>
  <cp:revision>13</cp:revision>
  <dcterms:created xsi:type="dcterms:W3CDTF">2017-07-28T17:14:23Z</dcterms:created>
  <dcterms:modified xsi:type="dcterms:W3CDTF">2017-07-28T17:25:55Z</dcterms:modified>
</cp:coreProperties>
</file>