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5D3B-0D6B-451B-8E0F-A61D49805D0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E6BA-61AB-430A-B352-FF2DC504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28788"/>
            <a:ext cx="11165983" cy="213789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Question: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How </a:t>
            </a:r>
            <a:r>
              <a:rPr lang="en-US" b="1" dirty="0"/>
              <a:t>to Check If Number is Even or Odd without using Modulus or Remainder </a:t>
            </a:r>
            <a:r>
              <a:rPr lang="en-US" b="1" dirty="0" smtClean="0"/>
              <a:t>Operator or Arithmetic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854557"/>
            <a:ext cx="11212132" cy="4322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>
                <a:solidFill>
                  <a:srgbClr val="FF0000"/>
                </a:solidFill>
              </a:rPr>
              <a:t>Java IQ</a:t>
            </a:r>
            <a:endParaRPr lang="en-US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352550"/>
            <a:ext cx="57340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Question: How to Check If Number is Even or Odd without using Modulus or Remainder Operator or Arithmetic operator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HEERABABU</dc:creator>
  <cp:lastModifiedBy>HEERABABU</cp:lastModifiedBy>
  <cp:revision>5</cp:revision>
  <dcterms:created xsi:type="dcterms:W3CDTF">2017-07-28T07:16:51Z</dcterms:created>
  <dcterms:modified xsi:type="dcterms:W3CDTF">2017-07-28T07:21:50Z</dcterms:modified>
</cp:coreProperties>
</file>