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54E942-1E9C-4427-B5FE-E3DD134DBBAE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54E942-1E9C-4427-B5FE-E3DD134DBBAE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54E942-1E9C-4427-B5FE-E3DD134DBBAE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942-1E9C-4427-B5FE-E3DD134DBBAE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54E942-1E9C-4427-B5FE-E3DD134DBBAE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D58D94-956B-46EE-BA9E-349B3AB80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066800"/>
            <a:ext cx="8001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 Antiqua" pitchFamily="18" charset="0"/>
              </a:rPr>
              <a:t>Case Study:  BetterReads Book </a:t>
            </a:r>
            <a:r>
              <a:rPr lang="en-US" sz="2000" b="1" dirty="0" smtClean="0">
                <a:latin typeface="Book Antiqua" pitchFamily="18" charset="0"/>
              </a:rPr>
              <a:t>Application</a:t>
            </a:r>
            <a:endParaRPr lang="en-US" sz="2000" b="1" dirty="0" smtClean="0">
              <a:latin typeface="Book Antiqua" pitchFamily="18" charset="0"/>
            </a:endParaRPr>
          </a:p>
          <a:p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Developed a Single Page Application titled as ‘BetterReads’ using Angular 13 + Spring Boot. 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Boot Microservices using REST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API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Workflow of Spring Boot Architecture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Code Implementation of Spring Boot using REST API +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MongoDB for Model Classes and perform CRUD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Operations.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Running the Spring Boot Application using Postman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of Test Cases for each layer of Spring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Boot Application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Building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Angular Components to perform CRUD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operations.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429000"/>
            <a:ext cx="1295400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505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</a:t>
            </a:r>
          </a:p>
          <a:p>
            <a:pPr algn="ctr"/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52600" y="3429000"/>
            <a:ext cx="1447800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3581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52800" y="3429000"/>
            <a:ext cx="1295400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3581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2971800"/>
            <a:ext cx="4495800" cy="17526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3505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91200" y="3505200"/>
            <a:ext cx="1447800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3581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Rest Controller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467600" y="3505200"/>
            <a:ext cx="1447800" cy="762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3581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Data</a:t>
            </a:r>
          </a:p>
          <a:p>
            <a:pPr algn="ctr"/>
            <a:r>
              <a:rPr lang="en-US" dirty="0" smtClean="0"/>
              <a:t>MongoDB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38800" y="2971800"/>
            <a:ext cx="3429000" cy="17526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7734300" y="4838700"/>
            <a:ext cx="1524000" cy="38100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7124699" y="4838700"/>
            <a:ext cx="1524000" cy="38100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AutoShape 2" descr="What is MongoDB? The NoSQL database explained to you easil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8" name="Picture 4" descr="What is MongoDB? The NoSQL database explained to you easil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5867400"/>
            <a:ext cx="1066799" cy="762000"/>
          </a:xfrm>
          <a:prstGeom prst="rect">
            <a:avLst/>
          </a:prstGeom>
          <a:noFill/>
        </p:spPr>
      </p:pic>
      <p:pic>
        <p:nvPicPr>
          <p:cNvPr id="19" name="Picture 6" descr="Pre-rendering in Angular 9 | Thirdock Techkno"/>
          <p:cNvPicPr>
            <a:picLocks noChangeAspect="1" noChangeArrowheads="1"/>
          </p:cNvPicPr>
          <p:nvPr/>
        </p:nvPicPr>
        <p:blipFill>
          <a:blip r:embed="rId3" cstate="print"/>
          <a:srcRect l="22440" t="8549" r="23704" b="5966"/>
          <a:stretch>
            <a:fillRect/>
          </a:stretch>
        </p:blipFill>
        <p:spPr bwMode="auto">
          <a:xfrm>
            <a:off x="1981200" y="2438400"/>
            <a:ext cx="990600" cy="825500"/>
          </a:xfrm>
          <a:prstGeom prst="rect">
            <a:avLst/>
          </a:prstGeom>
          <a:noFill/>
        </p:spPr>
      </p:pic>
      <p:pic>
        <p:nvPicPr>
          <p:cNvPr id="20" name="Picture 8" descr="Best Software Course Training Institute in Hyderabad - Josh Innovations"/>
          <p:cNvPicPr>
            <a:picLocks noChangeAspect="1" noChangeArrowheads="1"/>
          </p:cNvPicPr>
          <p:nvPr/>
        </p:nvPicPr>
        <p:blipFill>
          <a:blip r:embed="rId4"/>
          <a:srcRect l="10938" t="4687" r="12500" b="4688"/>
          <a:stretch>
            <a:fillRect/>
          </a:stretch>
        </p:blipFill>
        <p:spPr bwMode="auto">
          <a:xfrm>
            <a:off x="6781800" y="2209800"/>
            <a:ext cx="838200" cy="992155"/>
          </a:xfrm>
          <a:prstGeom prst="rect">
            <a:avLst/>
          </a:prstGeom>
          <a:noFill/>
        </p:spPr>
      </p:pic>
      <p:cxnSp>
        <p:nvCxnSpPr>
          <p:cNvPr id="26" name="Straight Arrow Connector 25"/>
          <p:cNvCxnSpPr/>
          <p:nvPr/>
        </p:nvCxnSpPr>
        <p:spPr>
          <a:xfrm>
            <a:off x="1600200" y="3808412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00400" y="3808412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48200" y="35798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4648200" y="4096433"/>
            <a:ext cx="1143000" cy="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2400" y="990600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lgerian" pitchFamily="82" charset="0"/>
              </a:rPr>
              <a:t>Angular 13 + Spring Boot 4 Full Stack Application Architecture</a:t>
            </a:r>
            <a:endParaRPr lang="en-US" sz="2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 descr="What is MongoDB? The NoSQL database explained to you easil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62" name="AutoShape 10" descr="We have the Best Slide Thank You PPT Presentation Slid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64" name="AutoShape 12" descr="We have the Best Slide Thank You PPT Presentation Slid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66" name="AutoShape 14" descr="We have the Best Slide Thank You PPT Presentation Slid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3568" name="Picture 16" descr="Thank you PowerPoint Presentation and Slides | SlideTe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5562600" cy="444053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114800" y="585847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Heeramani Madhwani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s3.ap-south-1.amazonaws.com/myinterviewtrainer-domestic/public_assets/assets/000/000/464/original/crud_operations.png?1622557853"/>
          <p:cNvPicPr>
            <a:picLocks noChangeAspect="1" noChangeArrowheads="1"/>
          </p:cNvPicPr>
          <p:nvPr/>
        </p:nvPicPr>
        <p:blipFill>
          <a:blip r:embed="rId2"/>
          <a:srcRect b="8100"/>
          <a:stretch>
            <a:fillRect/>
          </a:stretch>
        </p:blipFill>
        <p:spPr bwMode="auto">
          <a:xfrm>
            <a:off x="1905000" y="4038600"/>
            <a:ext cx="4724400" cy="217473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4800" y="609601"/>
            <a:ext cx="297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 Antiqua" pitchFamily="18" charset="0"/>
              </a:rPr>
              <a:t>Spring </a:t>
            </a:r>
            <a:r>
              <a:rPr lang="en-US" sz="2000" b="1" dirty="0">
                <a:latin typeface="Book Antiqua" pitchFamily="18" charset="0"/>
              </a:rPr>
              <a:t>Boot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Sitka Text" pitchFamily="2" charset="0"/>
                <a:cs typeface="Courier New" pitchFamily="49" charset="0"/>
              </a:rPr>
              <a:t>   </a:t>
            </a:r>
            <a:r>
              <a:rPr lang="en-US" dirty="0" smtClean="0">
                <a:latin typeface="Sitka Text" pitchFamily="2" charset="0"/>
                <a:cs typeface="Courier New" pitchFamily="49" charset="0"/>
              </a:rPr>
              <a:t>Open-source, microservice-based Java web framework.</a:t>
            </a:r>
          </a:p>
          <a:p>
            <a:endParaRPr lang="en-US" dirty="0">
              <a:latin typeface="Sitka Text" pitchFamily="2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Sitka Text" pitchFamily="2" charset="0"/>
                <a:cs typeface="Courier New" pitchFamily="49" charset="0"/>
              </a:rPr>
              <a:t>   Main </a:t>
            </a:r>
            <a:r>
              <a:rPr lang="en-US" dirty="0">
                <a:latin typeface="Sitka Text" pitchFamily="2" charset="0"/>
                <a:cs typeface="Courier New" pitchFamily="49" charset="0"/>
              </a:rPr>
              <a:t>purpose of Springboot is to create Microservices.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Sitka Text" pitchFamily="2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Sitka Text" pitchFamily="2" charset="0"/>
                <a:cs typeface="Courier New" pitchFamily="49" charset="0"/>
              </a:rPr>
              <a:t>  “@SpringBootApplication” </a:t>
            </a:r>
            <a:r>
              <a:rPr lang="en-US" dirty="0">
                <a:latin typeface="Sitka Text" pitchFamily="2" charset="0"/>
                <a:cs typeface="Courier New" pitchFamily="49" charset="0"/>
              </a:rPr>
              <a:t>annotation specifies the starting point </a:t>
            </a:r>
            <a:r>
              <a:rPr lang="en-US" dirty="0" smtClean="0">
                <a:latin typeface="Sitka Text" pitchFamily="2" charset="0"/>
                <a:cs typeface="Courier New" pitchFamily="49" charset="0"/>
              </a:rPr>
              <a:t>of</a:t>
            </a:r>
          </a:p>
          <a:p>
            <a:r>
              <a:rPr lang="en-US" dirty="0" smtClean="0">
                <a:latin typeface="Sitka Text" pitchFamily="2" charset="0"/>
                <a:cs typeface="Courier New" pitchFamily="49" charset="0"/>
              </a:rPr>
              <a:t>    Application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Sitka Text" pitchFamily="2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Sitka Text" pitchFamily="2" charset="0"/>
                <a:cs typeface="Courier New" pitchFamily="49" charset="0"/>
              </a:rPr>
              <a:t>   REST stands for “Representational State Transfer”. It is a way </a:t>
            </a:r>
            <a:r>
              <a:rPr lang="en-US" dirty="0">
                <a:latin typeface="Sitka Text" pitchFamily="2" charset="0"/>
                <a:cs typeface="Courier New" pitchFamily="49" charset="0"/>
              </a:rPr>
              <a:t>to </a:t>
            </a:r>
            <a:r>
              <a:rPr lang="en-US" dirty="0" smtClean="0">
                <a:latin typeface="Sitka Text" pitchFamily="2" charset="0"/>
                <a:cs typeface="Courier New" pitchFamily="49" charset="0"/>
              </a:rPr>
              <a:t>send</a:t>
            </a:r>
          </a:p>
          <a:p>
            <a:r>
              <a:rPr lang="en-US" dirty="0">
                <a:latin typeface="Sitka Text" pitchFamily="2" charset="0"/>
                <a:cs typeface="Courier New" pitchFamily="49" charset="0"/>
              </a:rPr>
              <a:t> </a:t>
            </a:r>
            <a:r>
              <a:rPr lang="en-US" dirty="0" smtClean="0">
                <a:latin typeface="Sitka Text" pitchFamily="2" charset="0"/>
                <a:cs typeface="Courier New" pitchFamily="49" charset="0"/>
              </a:rPr>
              <a:t>   &amp; receive data between distributed systems using only HTTP.</a:t>
            </a:r>
            <a:endParaRPr lang="en-US" dirty="0">
              <a:latin typeface="Sitka Text" pitchFamily="2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Spring Boot Architecture and Workflow - DZone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628" name="AutoShape 4" descr="Spring Boot Architecture and Workflow - DZone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630" name="AutoShape 6" descr="Spring Boot Architecture and Workflow - DZone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632" name="AutoShape 8" descr="Spring Boot Architecture and Workflow - DZone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6634" name="Picture 10" descr="Spring Boot Architecture and Workflow - DZone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305800" cy="530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Spring Boot Application Architecture - YouTube"/>
          <p:cNvPicPr>
            <a:picLocks noChangeAspect="1" noChangeArrowheads="1"/>
          </p:cNvPicPr>
          <p:nvPr/>
        </p:nvPicPr>
        <p:blipFill>
          <a:blip r:embed="rId2"/>
          <a:srcRect b="7588"/>
          <a:stretch>
            <a:fillRect/>
          </a:stretch>
        </p:blipFill>
        <p:spPr bwMode="auto">
          <a:xfrm>
            <a:off x="609600" y="1524000"/>
            <a:ext cx="7915835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524000"/>
          <a:ext cx="7467600" cy="48768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89200"/>
                <a:gridCol w="2489200"/>
                <a:gridCol w="2489200"/>
              </a:tblGrid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r>
                        <a:rPr lang="en-US" baseline="0" dirty="0" smtClean="0"/>
                        <a:t> url’s starts with base 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POST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"/books"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book 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"/allBooks"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books</a:t>
                      </a:r>
                      <a:endParaRPr lang="en-US" dirty="0" smtClean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“/book/{book_id}”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single record of book by given id in url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“/books/{book_id}”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book record by id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“/book/{book_id}”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Delete book record by id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“/favorite/getFav”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favorite</a:t>
                      </a:r>
                      <a:r>
                        <a:rPr lang="en-US" baseline="0" dirty="0" smtClean="0"/>
                        <a:t> books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7620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url’s for Book Service</a:t>
            </a:r>
          </a:p>
          <a:p>
            <a:r>
              <a:rPr lang="en-US" dirty="0" smtClean="0"/>
              <a:t>Base URL: ("/api/v1”)  -  Port No. 8085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524000"/>
          <a:ext cx="7467600" cy="4419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89200"/>
                <a:gridCol w="2489200"/>
                <a:gridCol w="2489200"/>
              </a:tblGrid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r>
                        <a:rPr lang="en-US" baseline="0" dirty="0" smtClean="0"/>
                        <a:t> url’s starts with base 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POST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"/users"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User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"/allUsers"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users</a:t>
                      </a:r>
                      <a:endParaRPr lang="en-US" dirty="0" smtClean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“/user/{userId}”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single record of user by given id in url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“/users/{userId}”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user record by id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“/users/{userId}”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Delete user record by id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7620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url’s for User Service</a:t>
            </a:r>
          </a:p>
          <a:p>
            <a:r>
              <a:rPr lang="en-US" dirty="0" smtClean="0"/>
              <a:t>Base URL: ("/api/u1”)  -  Port No. 8082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croservice-cmm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6995476" cy="48427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838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Microservices Architecture Flow of BetterReads Book Application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9144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 – UI Framework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A platform for building Single Page Client Application using HTML and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TypeScript</a:t>
            </a:r>
            <a:r>
              <a:rPr lang="en-US" dirty="0" smtClean="0"/>
              <a:t>. Angular  is written in TypeScript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It has built-in features like Dependency Injection , Data Binding.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 Modules Implementation:</a:t>
            </a:r>
          </a:p>
          <a:p>
            <a:endParaRPr lang="en-US" dirty="0" smtClean="0"/>
          </a:p>
          <a:p>
            <a:r>
              <a:rPr lang="en-US" dirty="0" smtClean="0"/>
              <a:t>HTML 5</a:t>
            </a:r>
          </a:p>
          <a:p>
            <a:r>
              <a:rPr lang="en-US" dirty="0" smtClean="0"/>
              <a:t>CSS 3 &amp; Bootstrap</a:t>
            </a:r>
          </a:p>
          <a:p>
            <a:r>
              <a:rPr lang="en-US" dirty="0" smtClean="0"/>
              <a:t>Angular 12 or above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  Components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  Services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  Modules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  Routing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  Forms &amp; Validation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5800" y="1524000"/>
            <a:ext cx="22098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Front-End Tools and Technologies Used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4343400"/>
            <a:ext cx="22098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4196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Server side Technologies Used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685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 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10668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1524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JS and NPM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800" y="1905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 Code IDE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2286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2667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Bootstrap 4+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 flipV="1">
            <a:off x="2971800" y="870466"/>
            <a:ext cx="1981200" cy="1022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8" idx="1"/>
          </p:cNvCxnSpPr>
          <p:nvPr/>
        </p:nvCxnSpPr>
        <p:spPr>
          <a:xfrm flipV="1">
            <a:off x="2971800" y="1257300"/>
            <a:ext cx="2362200" cy="63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</p:cNvCxnSpPr>
          <p:nvPr/>
        </p:nvCxnSpPr>
        <p:spPr>
          <a:xfrm flipV="1">
            <a:off x="2971800" y="1752600"/>
            <a:ext cx="2590800" cy="1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</p:cNvCxnSpPr>
          <p:nvPr/>
        </p:nvCxnSpPr>
        <p:spPr>
          <a:xfrm>
            <a:off x="2971800" y="1892588"/>
            <a:ext cx="2590800" cy="164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2" idx="1"/>
          </p:cNvCxnSpPr>
          <p:nvPr/>
        </p:nvCxnSpPr>
        <p:spPr>
          <a:xfrm>
            <a:off x="2971800" y="1892588"/>
            <a:ext cx="2438400" cy="578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13" idx="1"/>
          </p:cNvCxnSpPr>
          <p:nvPr/>
        </p:nvCxnSpPr>
        <p:spPr>
          <a:xfrm>
            <a:off x="2971800" y="1892588"/>
            <a:ext cx="2057400" cy="964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57800" y="3886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Spring Boot 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0" y="4343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Maven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248400" y="4724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JDK 1.8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48400" y="5117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Embedded Tomcat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91200" y="5638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 Database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57800" y="6096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Bootstrap 4+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6" idx="3"/>
            <a:endCxn id="29" idx="1"/>
          </p:cNvCxnSpPr>
          <p:nvPr/>
        </p:nvCxnSpPr>
        <p:spPr>
          <a:xfrm flipV="1">
            <a:off x="3048000" y="4076700"/>
            <a:ext cx="2209800" cy="63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30" idx="1"/>
          </p:cNvCxnSpPr>
          <p:nvPr/>
        </p:nvCxnSpPr>
        <p:spPr>
          <a:xfrm flipV="1">
            <a:off x="3048000" y="4528066"/>
            <a:ext cx="2667000" cy="183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1"/>
          </p:cNvCxnSpPr>
          <p:nvPr/>
        </p:nvCxnSpPr>
        <p:spPr>
          <a:xfrm>
            <a:off x="3048000" y="4724400"/>
            <a:ext cx="32004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3"/>
            <a:endCxn id="32" idx="1"/>
          </p:cNvCxnSpPr>
          <p:nvPr/>
        </p:nvCxnSpPr>
        <p:spPr>
          <a:xfrm>
            <a:off x="3048000" y="4711988"/>
            <a:ext cx="3200400" cy="589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3"/>
            <a:endCxn id="33" idx="1"/>
          </p:cNvCxnSpPr>
          <p:nvPr/>
        </p:nvCxnSpPr>
        <p:spPr>
          <a:xfrm>
            <a:off x="3048000" y="4711988"/>
            <a:ext cx="2743200" cy="111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3"/>
            <a:endCxn id="34" idx="1"/>
          </p:cNvCxnSpPr>
          <p:nvPr/>
        </p:nvCxnSpPr>
        <p:spPr>
          <a:xfrm>
            <a:off x="3048000" y="4711988"/>
            <a:ext cx="2209800" cy="157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392</TotalTime>
  <Words>439</Words>
  <Application>Microsoft Office PowerPoint</Application>
  <PresentationFormat>On-screen Show 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42</cp:revision>
  <dcterms:created xsi:type="dcterms:W3CDTF">2022-04-29T13:35:48Z</dcterms:created>
  <dcterms:modified xsi:type="dcterms:W3CDTF">2022-06-02T03:49:56Z</dcterms:modified>
</cp:coreProperties>
</file>