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54E942-1E9C-4427-B5FE-E3DD134DBBA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066800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Case Study:  BetterReads Book Application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Spring Boot Microservices using REST API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Workflow of Spring Boot Architecture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Code Implementation of Spring Boot using REST API +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MongoDB for Model Classes and perform CRUD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Operations.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Running the Spring Boot Application using Postman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of Test Cases for each layer of Spring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Boot Application.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s3.ap-south-1.amazonaws.com/myinterviewtrainer-domestic/public_assets/assets/000/000/464/original/crud_operations.png?1622557853"/>
          <p:cNvPicPr>
            <a:picLocks noChangeAspect="1" noChangeArrowheads="1"/>
          </p:cNvPicPr>
          <p:nvPr/>
        </p:nvPicPr>
        <p:blipFill>
          <a:blip r:embed="rId2"/>
          <a:srcRect b="8100"/>
          <a:stretch>
            <a:fillRect/>
          </a:stretch>
        </p:blipFill>
        <p:spPr bwMode="auto">
          <a:xfrm>
            <a:off x="1905000" y="4038600"/>
            <a:ext cx="4724400" cy="217473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" y="609601"/>
            <a:ext cx="297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Spring </a:t>
            </a:r>
            <a:r>
              <a:rPr lang="en-US" sz="2000" b="1" dirty="0">
                <a:latin typeface="Book Antiqua" pitchFamily="18" charset="0"/>
              </a:rPr>
              <a:t>Boot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itka Text" pitchFamily="2" charset="0"/>
                <a:cs typeface="Courier New" pitchFamily="49" charset="0"/>
              </a:rPr>
              <a:t>   Open-source </a:t>
            </a:r>
            <a:r>
              <a:rPr lang="en-US" dirty="0">
                <a:latin typeface="Sitka Text" pitchFamily="2" charset="0"/>
                <a:cs typeface="Courier New" pitchFamily="49" charset="0"/>
              </a:rPr>
              <a:t>java-based </a:t>
            </a:r>
            <a:r>
              <a:rPr lang="en-US" dirty="0" smtClean="0">
                <a:latin typeface="Sitka Text" pitchFamily="2" charset="0"/>
                <a:cs typeface="Courier New" pitchFamily="49" charset="0"/>
              </a:rPr>
              <a:t>framework.</a:t>
            </a:r>
            <a:endParaRPr lang="en-US" dirty="0">
              <a:latin typeface="Sitka Text" pitchFamily="2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itka Text" pitchFamily="2" charset="0"/>
                <a:cs typeface="Courier New" pitchFamily="49" charset="0"/>
              </a:rPr>
              <a:t>   Main </a:t>
            </a:r>
            <a:r>
              <a:rPr lang="en-US" dirty="0">
                <a:latin typeface="Sitka Text" pitchFamily="2" charset="0"/>
                <a:cs typeface="Courier New" pitchFamily="49" charset="0"/>
              </a:rPr>
              <a:t>purpose of Springboot is to create Microservices.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Sitka Text" pitchFamily="2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itka Text" pitchFamily="2" charset="0"/>
                <a:cs typeface="Courier New" pitchFamily="49" charset="0"/>
              </a:rPr>
              <a:t>  “@SpringBootApplication” </a:t>
            </a:r>
            <a:r>
              <a:rPr lang="en-US" dirty="0">
                <a:latin typeface="Sitka Text" pitchFamily="2" charset="0"/>
                <a:cs typeface="Courier New" pitchFamily="49" charset="0"/>
              </a:rPr>
              <a:t>annotation specifies the starting point </a:t>
            </a:r>
            <a:r>
              <a:rPr lang="en-US" dirty="0" smtClean="0">
                <a:latin typeface="Sitka Text" pitchFamily="2" charset="0"/>
                <a:cs typeface="Courier New" pitchFamily="49" charset="0"/>
              </a:rPr>
              <a:t>of</a:t>
            </a:r>
          </a:p>
          <a:p>
            <a:r>
              <a:rPr lang="en-US" dirty="0" smtClean="0">
                <a:latin typeface="Sitka Text" pitchFamily="2" charset="0"/>
                <a:cs typeface="Courier New" pitchFamily="49" charset="0"/>
              </a:rPr>
              <a:t>    Application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Sitka Text" pitchFamily="2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itka Text" pitchFamily="2" charset="0"/>
                <a:cs typeface="Courier New" pitchFamily="49" charset="0"/>
              </a:rPr>
              <a:t>   REST stands for “Representational State Transfer”. It is a way </a:t>
            </a:r>
            <a:r>
              <a:rPr lang="en-US" dirty="0">
                <a:latin typeface="Sitka Text" pitchFamily="2" charset="0"/>
                <a:cs typeface="Courier New" pitchFamily="49" charset="0"/>
              </a:rPr>
              <a:t>to </a:t>
            </a:r>
            <a:r>
              <a:rPr lang="en-US" dirty="0" smtClean="0">
                <a:latin typeface="Sitka Text" pitchFamily="2" charset="0"/>
                <a:cs typeface="Courier New" pitchFamily="49" charset="0"/>
              </a:rPr>
              <a:t>send</a:t>
            </a:r>
          </a:p>
          <a:p>
            <a:r>
              <a:rPr lang="en-US" dirty="0">
                <a:latin typeface="Sitka Text" pitchFamily="2" charset="0"/>
                <a:cs typeface="Courier New" pitchFamily="49" charset="0"/>
              </a:rPr>
              <a:t> </a:t>
            </a:r>
            <a:r>
              <a:rPr lang="en-US" dirty="0" smtClean="0">
                <a:latin typeface="Sitka Text" pitchFamily="2" charset="0"/>
                <a:cs typeface="Courier New" pitchFamily="49" charset="0"/>
              </a:rPr>
              <a:t>   &amp; receive data between distributed systems using only HTTP.</a:t>
            </a:r>
            <a:endParaRPr lang="en-US" dirty="0">
              <a:latin typeface="Sitka Text" pitchFamily="2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Spring Boot Architecture and Workflow - DZone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628" name="AutoShape 4" descr="Spring Boot Architecture and Workflow - DZone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630" name="AutoShape 6" descr="Spring Boot Architecture and Workflow - DZone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632" name="AutoShape 8" descr="Spring Boot Architecture and Workflow - DZone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634" name="Picture 10" descr="Spring Boot Architecture and Workflow - DZone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305800" cy="530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Spring Boot Application Architecture - YouTube"/>
          <p:cNvPicPr>
            <a:picLocks noChangeAspect="1" noChangeArrowheads="1"/>
          </p:cNvPicPr>
          <p:nvPr/>
        </p:nvPicPr>
        <p:blipFill>
          <a:blip r:embed="rId2"/>
          <a:srcRect b="7588"/>
          <a:stretch>
            <a:fillRect/>
          </a:stretch>
        </p:blipFill>
        <p:spPr bwMode="auto">
          <a:xfrm>
            <a:off x="609600" y="1524000"/>
            <a:ext cx="7915835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524000"/>
          <a:ext cx="7467600" cy="4876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89200"/>
                <a:gridCol w="2489200"/>
                <a:gridCol w="2489200"/>
              </a:tblGrid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r>
                        <a:rPr lang="en-US" baseline="0" dirty="0" smtClean="0"/>
                        <a:t> url’s starts with base 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POST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"/books"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book 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"/allBooks"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books</a:t>
                      </a:r>
                      <a:endParaRPr lang="en-US" dirty="0" smtClean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“/book/{book_id}”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single record of book by given id in url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“/books/{book_id}”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book record by id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“/book/{book_id}”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book record by id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“/favorite/getFav”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favorite</a:t>
                      </a:r>
                      <a:r>
                        <a:rPr lang="en-US" baseline="0" dirty="0" smtClean="0"/>
                        <a:t> books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7620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url’s for Book Service</a:t>
            </a:r>
          </a:p>
          <a:p>
            <a:r>
              <a:rPr lang="en-US" dirty="0" smtClean="0"/>
              <a:t>Base URL: ("/api/v1”)  -  Port No. 8085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524000"/>
          <a:ext cx="7467600" cy="4419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89200"/>
                <a:gridCol w="2489200"/>
                <a:gridCol w="2489200"/>
              </a:tblGrid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r>
                        <a:rPr lang="en-US" baseline="0" dirty="0" smtClean="0"/>
                        <a:t> url’s starts with base 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POST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"/users"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User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"/allUsers"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users</a:t>
                      </a:r>
                      <a:endParaRPr lang="en-US" dirty="0" smtClean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“/user/{userId}”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single record of user by given id in url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“/users/{userId}”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user record by id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“/users/{userId}”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</a:t>
                      </a:r>
                      <a:r>
                        <a:rPr lang="en-US" dirty="0" smtClean="0"/>
                        <a:t>user record </a:t>
                      </a:r>
                      <a:r>
                        <a:rPr lang="en-US" dirty="0" smtClean="0"/>
                        <a:t>by id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7620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url’s for User Service</a:t>
            </a:r>
          </a:p>
          <a:p>
            <a:r>
              <a:rPr lang="en-US" dirty="0" smtClean="0"/>
              <a:t>Base URL: ("/api/u1”)  -  Port No. 8082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service-cmm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6995476" cy="48427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838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Microservices Architecture Flow of BetterReads Book Application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310</TotalTime>
  <Words>282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25</cp:revision>
  <dcterms:created xsi:type="dcterms:W3CDTF">2022-04-29T13:35:48Z</dcterms:created>
  <dcterms:modified xsi:type="dcterms:W3CDTF">2022-05-13T11:29:58Z</dcterms:modified>
</cp:coreProperties>
</file>