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8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50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88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0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4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1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59780" y="432654"/>
            <a:ext cx="30572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nard MT Condensed" panose="02050806060905020404" pitchFamily="18" charset="0"/>
              </a:rPr>
              <a:t>Face 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88" y="2065608"/>
            <a:ext cx="4377874" cy="2916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7" y="3319851"/>
            <a:ext cx="4691686" cy="291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5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888" y="609600"/>
            <a:ext cx="3042113" cy="1320800"/>
          </a:xfrm>
        </p:spPr>
        <p:txBody>
          <a:bodyPr/>
          <a:lstStyle/>
          <a:p>
            <a:pPr algn="r" rtl="1"/>
            <a:r>
              <a:rPr lang="ar-SA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أهم تحديات الحج :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7546" y="2160589"/>
            <a:ext cx="3886456" cy="3880773"/>
          </a:xfrm>
        </p:spPr>
        <p:txBody>
          <a:bodyPr/>
          <a:lstStyle/>
          <a:p>
            <a:pPr algn="r" rtl="1">
              <a:buBlip>
                <a:blip r:embed="rId2"/>
              </a:buBlip>
            </a:pPr>
            <a:r>
              <a:rPr lang="ar-S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الدخول بدون تصريح.</a:t>
            </a:r>
          </a:p>
          <a:p>
            <a:pPr algn="r" rtl="1">
              <a:buBlip>
                <a:blip r:embed="rId2"/>
              </a:buBlip>
            </a:pPr>
            <a:r>
              <a:rPr lang="ar-S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التزاحم.</a:t>
            </a:r>
          </a:p>
          <a:p>
            <a:pPr algn="r" rtl="1">
              <a:buBlip>
                <a:blip r:embed="rId2"/>
              </a:buBlip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16" y="313960"/>
            <a:ext cx="2961468" cy="2936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608173"/>
            <a:ext cx="3689016" cy="2290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1" y="3896498"/>
            <a:ext cx="3850174" cy="228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18746" y="1930400"/>
            <a:ext cx="388645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2"/>
              </a:buBlip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Access without permission.</a:t>
            </a:r>
          </a:p>
          <a:p>
            <a:pPr algn="l">
              <a:buBlip>
                <a:blip r:embed="rId2"/>
              </a:buBlip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Cluttering.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552" y="593124"/>
            <a:ext cx="3443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most important challenges of Hajj:</a:t>
            </a:r>
            <a:endParaRPr lang="en-US" sz="2400" b="1" i="0" dirty="0">
              <a:solidFill>
                <a:schemeClr val="tx2">
                  <a:lumMod val="75000"/>
                </a:schemeClr>
              </a:solidFill>
              <a:effectLst/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14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5789" y="644825"/>
            <a:ext cx="8596668" cy="3880773"/>
          </a:xfrm>
        </p:spPr>
        <p:txBody>
          <a:bodyPr>
            <a:normAutofit/>
          </a:bodyPr>
          <a:lstStyle/>
          <a:p>
            <a:pPr algn="r" rtl="1">
              <a:buBlip>
                <a:blip r:embed="rId2"/>
              </a:buBlip>
            </a:pPr>
            <a:r>
              <a:rPr lang="ar-S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تعمل الكثير من الكوادر على الحد من هذه المشاكل وتفاديها.</a:t>
            </a:r>
          </a:p>
          <a:p>
            <a:pPr marL="0" indent="0" algn="r" rtl="1">
              <a:buNone/>
            </a:pPr>
            <a:endParaRPr lang="ar-S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ar-S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ar-S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Many cadres are working to reduce and avoid these problems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23" y="3244561"/>
            <a:ext cx="4249437" cy="2124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1242">
            <a:off x="886876" y="601886"/>
            <a:ext cx="2124681" cy="146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34668"/>
            <a:ext cx="3908659" cy="2496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7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26" y="955589"/>
            <a:ext cx="4355787" cy="47656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5677" y="354227"/>
            <a:ext cx="3359234" cy="1320800"/>
          </a:xfrm>
        </p:spPr>
        <p:txBody>
          <a:bodyPr>
            <a:noAutofit/>
          </a:bodyPr>
          <a:lstStyle/>
          <a:p>
            <a:pPr algn="ctr" rtl="1"/>
            <a:r>
              <a:rPr lang="ar-SA" sz="8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لكن ماذا لو؟!</a:t>
            </a:r>
            <a:endParaRPr lang="en-US" sz="8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4" y="3328041"/>
            <a:ext cx="3838083" cy="25395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3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SA" dirty="0" smtClean="0">
                <a:latin typeface="Andalus" panose="02020603050405020304" pitchFamily="18" charset="-78"/>
                <a:cs typeface="Andalus" panose="02020603050405020304" pitchFamily="18" charset="-78"/>
              </a:rPr>
              <a:t>قمنا بمتابعة الحجاج منذ وصولهم وحتى الدخول إلى الشعائر وأثناء أدائهم المناسك عن كثب.</a:t>
            </a:r>
            <a:br>
              <a:rPr lang="ar-SA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ar-SA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ar-SA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25" y="3563472"/>
            <a:ext cx="2571392" cy="2571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99" y="1270000"/>
            <a:ext cx="2156669" cy="1426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5" b="16667"/>
          <a:stretch/>
        </p:blipFill>
        <p:spPr>
          <a:xfrm>
            <a:off x="1210976" y="4129263"/>
            <a:ext cx="4572000" cy="2298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29052" y="2079601"/>
            <a:ext cx="912569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ar-SA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ar-SA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ar-SA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ar-SA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We have followed the pilgrims from their arrival to the rituals and while performing the rites closely.</a:t>
            </a:r>
          </a:p>
        </p:txBody>
      </p:sp>
    </p:spTree>
    <p:extLst>
      <p:ext uri="{BB962C8B-B14F-4D97-AF65-F5344CB8AC3E}">
        <p14:creationId xmlns:p14="http://schemas.microsoft.com/office/powerpoint/2010/main" val="16449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695" y="0"/>
            <a:ext cx="6005383" cy="414363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ar-SA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النتيجة</a:t>
            </a:r>
            <a:r>
              <a:rPr lang="ar-SA" sz="239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SA" sz="23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600" b="1" dirty="0">
                <a:latin typeface="Aldhabi" panose="01000000000000000000" pitchFamily="2" charset="-78"/>
                <a:cs typeface="Aldhabi" panose="01000000000000000000" pitchFamily="2" charset="-78"/>
              </a:rPr>
              <a:t>The result</a:t>
            </a:r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9" y="3253946"/>
            <a:ext cx="3051318" cy="30258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38" y="3532518"/>
            <a:ext cx="3743069" cy="1970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65217" y="801341"/>
            <a:ext cx="8596668" cy="95331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2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ar-S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متابعة </a:t>
            </a:r>
            <a:r>
              <a:rPr 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الحجاج القادمين من كل أنحاء العالم وتأكيد هوياتهم وتصاريح الحج الخاصة </a:t>
            </a:r>
            <a:r>
              <a:rPr lang="ar-S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بهم وبالتالي منع المخالفين من الدخول.</a:t>
            </a:r>
            <a:endParaRPr lang="ar-S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5216" y="1888358"/>
            <a:ext cx="9011951" cy="953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r>
              <a:rPr lang="ar-SA" sz="24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Follow-up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of pilgrims from all over the world and confirm their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identities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and permits for Hajj and thus prevent violators from entering.</a:t>
            </a:r>
          </a:p>
        </p:txBody>
      </p:sp>
    </p:spTree>
    <p:extLst>
      <p:ext uri="{BB962C8B-B14F-4D97-AF65-F5344CB8AC3E}">
        <p14:creationId xmlns:p14="http://schemas.microsoft.com/office/powerpoint/2010/main" val="34025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59271" y="644824"/>
            <a:ext cx="8596668" cy="82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ar-SA" sz="2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توفير طاقات وجهود </a:t>
            </a:r>
            <a:r>
              <a:rPr 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العاملين</a:t>
            </a:r>
            <a:r>
              <a:rPr lang="ar-SA" sz="2400" dirty="0">
                <a:latin typeface="Calibri" panose="020F0502020204030204" pitchFamily="34" charset="0"/>
                <a:cs typeface="Calibri" panose="020F0502020204030204" pitchFamily="34" charset="0"/>
              </a:rPr>
              <a:t> في خدمة </a:t>
            </a:r>
            <a:r>
              <a:rPr lang="ar-S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الحجاج.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6026">
            <a:off x="279291" y="2804821"/>
            <a:ext cx="4600625" cy="2507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5779">
            <a:off x="4874840" y="3248230"/>
            <a:ext cx="4993684" cy="280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9271" y="1581916"/>
            <a:ext cx="8596668" cy="821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r-SA" sz="2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Provide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the energies and efforts of the workers in the service of pilgrims.</a:t>
            </a:r>
            <a:endParaRPr lang="en-US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82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59271" y="644824"/>
            <a:ext cx="8596668" cy="72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ar-SA" sz="2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ar-S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معرفة أماكن التدافع والتزاحم بشكل لحظي، وإيجاد المفقودين والتائهين.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4" y="3915645"/>
            <a:ext cx="4143437" cy="2390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01" y="2753365"/>
            <a:ext cx="4216954" cy="3166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93884" y="1674380"/>
            <a:ext cx="8596668" cy="722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r-SA" sz="2800" dirty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Knowing </a:t>
            </a:r>
            <a:r>
              <a:rPr 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the places of stampede and crowding in a moment, finding missing and wandering.</a:t>
            </a:r>
          </a:p>
        </p:txBody>
      </p:sp>
    </p:spTree>
    <p:extLst>
      <p:ext uri="{BB962C8B-B14F-4D97-AF65-F5344CB8AC3E}">
        <p14:creationId xmlns:p14="http://schemas.microsoft.com/office/powerpoint/2010/main" val="375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171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Aldhabi</vt:lpstr>
      <vt:lpstr>Andalus</vt:lpstr>
      <vt:lpstr>Arabic Typesetting</vt:lpstr>
      <vt:lpstr>Arial</vt:lpstr>
      <vt:lpstr>Bernard MT Condensed</vt:lpstr>
      <vt:lpstr>Calibri</vt:lpstr>
      <vt:lpstr>Trebuchet MS</vt:lpstr>
      <vt:lpstr>Wingdings 3</vt:lpstr>
      <vt:lpstr>Facet</vt:lpstr>
      <vt:lpstr>PowerPoint Presentation</vt:lpstr>
      <vt:lpstr>أهم تحديات الحج :</vt:lpstr>
      <vt:lpstr>PowerPoint Presentation</vt:lpstr>
      <vt:lpstr>لكن ماذا لو؟!</vt:lpstr>
      <vt:lpstr>قمنا بمتابعة الحجاج منذ وصولهم وحتى الدخول إلى الشعائر وأثناء أدائهم المناسك عن كثب.  </vt:lpstr>
      <vt:lpstr>النتيجة The result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Hany</dc:creator>
  <cp:lastModifiedBy>Hany</cp:lastModifiedBy>
  <cp:revision>10</cp:revision>
  <dcterms:created xsi:type="dcterms:W3CDTF">2018-08-03T00:56:37Z</dcterms:created>
  <dcterms:modified xsi:type="dcterms:W3CDTF">2018-08-03T02:35:05Z</dcterms:modified>
</cp:coreProperties>
</file>