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60" r:id="rId5"/>
    <p:sldId id="375" r:id="rId6"/>
    <p:sldId id="376" r:id="rId7"/>
    <p:sldId id="357" r:id="rId8"/>
    <p:sldId id="358" r:id="rId9"/>
    <p:sldId id="377" r:id="rId10"/>
    <p:sldId id="367" r:id="rId11"/>
    <p:sldId id="368" r:id="rId12"/>
    <p:sldId id="380" r:id="rId13"/>
    <p:sldId id="382" r:id="rId14"/>
    <p:sldId id="393" r:id="rId15"/>
    <p:sldId id="395" r:id="rId16"/>
    <p:sldId id="383" r:id="rId17"/>
    <p:sldId id="378" r:id="rId18"/>
    <p:sldId id="384" r:id="rId19"/>
    <p:sldId id="388" r:id="rId20"/>
    <p:sldId id="391" r:id="rId21"/>
    <p:sldId id="392" r:id="rId22"/>
    <p:sldId id="379" r:id="rId23"/>
    <p:sldId id="373" r:id="rId24"/>
    <p:sldId id="297" r:id="rId2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5"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V" initials="LV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00"/>
    <a:srgbClr val="1E6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FB06A-DD00-473A-A233-96241B947F79}" v="516" dt="2020-08-20T06:33:17.34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1047" autoAdjust="0"/>
  </p:normalViewPr>
  <p:slideViewPr>
    <p:cSldViewPr snapToGrid="0" showGuides="1">
      <p:cViewPr varScale="1">
        <p:scale>
          <a:sx n="51" d="100"/>
          <a:sy n="51" d="100"/>
        </p:scale>
        <p:origin x="86" y="173"/>
      </p:cViewPr>
      <p:guideLst>
        <p:guide orient="horz" pos="3095"/>
        <p:guide pos="54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esoo Song" userId="72c29f49b06809b8" providerId="LiveId" clId="{124230FA-4B54-4D95-BA55-88C67BEA5E90}"/>
    <pc:docChg chg="undo custSel addSld delSld modSld">
      <pc:chgData name="Heesoo Song" userId="72c29f49b06809b8" providerId="LiveId" clId="{124230FA-4B54-4D95-BA55-88C67BEA5E90}" dt="2020-04-23T18:03:30.563" v="8214" actId="20577"/>
      <pc:docMkLst>
        <pc:docMk/>
      </pc:docMkLst>
      <pc:sldChg chg="modSp">
        <pc:chgData name="Heesoo Song" userId="72c29f49b06809b8" providerId="LiveId" clId="{124230FA-4B54-4D95-BA55-88C67BEA5E90}" dt="2020-04-23T18:03:30.563" v="8214" actId="20577"/>
        <pc:sldMkLst>
          <pc:docMk/>
          <pc:sldMk cId="2958971059" sldId="260"/>
        </pc:sldMkLst>
        <pc:spChg chg="mod">
          <ac:chgData name="Heesoo Song" userId="72c29f49b06809b8" providerId="LiveId" clId="{124230FA-4B54-4D95-BA55-88C67BEA5E90}" dt="2020-04-23T18:03:30.563" v="8214" actId="20577"/>
          <ac:spMkLst>
            <pc:docMk/>
            <pc:sldMk cId="2958971059" sldId="260"/>
            <ac:spMk id="2" creationId="{00000000-0000-0000-0000-000000000000}"/>
          </ac:spMkLst>
        </pc:spChg>
      </pc:sldChg>
      <pc:sldChg chg="modSp modNotesTx">
        <pc:chgData name="Heesoo Song" userId="72c29f49b06809b8" providerId="LiveId" clId="{124230FA-4B54-4D95-BA55-88C67BEA5E90}" dt="2020-04-17T13:56:22.715" v="1663" actId="20577"/>
        <pc:sldMkLst>
          <pc:docMk/>
          <pc:sldMk cId="453974895" sldId="347"/>
        </pc:sldMkLst>
        <pc:spChg chg="mod">
          <ac:chgData name="Heesoo Song" userId="72c29f49b06809b8" providerId="LiveId" clId="{124230FA-4B54-4D95-BA55-88C67BEA5E90}" dt="2020-04-17T13:56:22.715" v="1663" actId="20577"/>
          <ac:spMkLst>
            <pc:docMk/>
            <pc:sldMk cId="453974895" sldId="347"/>
            <ac:spMk id="3" creationId="{DD86EDA5-AB24-46E5-97BB-9D2CF9898D67}"/>
          </ac:spMkLst>
        </pc:spChg>
        <pc:spChg chg="mod">
          <ac:chgData name="Heesoo Song" userId="72c29f49b06809b8" providerId="LiveId" clId="{124230FA-4B54-4D95-BA55-88C67BEA5E90}" dt="2020-04-17T13:51:49.423" v="1614" actId="1076"/>
          <ac:spMkLst>
            <pc:docMk/>
            <pc:sldMk cId="453974895" sldId="347"/>
            <ac:spMk id="5" creationId="{E55A1722-F091-4B16-AC5C-11E254357899}"/>
          </ac:spMkLst>
        </pc:spChg>
      </pc:sldChg>
      <pc:sldChg chg="del">
        <pc:chgData name="Heesoo Song" userId="72c29f49b06809b8" providerId="LiveId" clId="{124230FA-4B54-4D95-BA55-88C67BEA5E90}" dt="2020-04-17T12:46:16.014" v="373" actId="2696"/>
        <pc:sldMkLst>
          <pc:docMk/>
          <pc:sldMk cId="2811633879" sldId="354"/>
        </pc:sldMkLst>
      </pc:sldChg>
      <pc:sldChg chg="modSp modNotesTx">
        <pc:chgData name="Heesoo Song" userId="72c29f49b06809b8" providerId="LiveId" clId="{124230FA-4B54-4D95-BA55-88C67BEA5E90}" dt="2020-04-23T17:57:47.792" v="8160" actId="20577"/>
        <pc:sldMkLst>
          <pc:docMk/>
          <pc:sldMk cId="2443445127" sldId="355"/>
        </pc:sldMkLst>
        <pc:spChg chg="mod">
          <ac:chgData name="Heesoo Song" userId="72c29f49b06809b8" providerId="LiveId" clId="{124230FA-4B54-4D95-BA55-88C67BEA5E90}" dt="2020-04-23T17:57:47.792" v="8160" actId="20577"/>
          <ac:spMkLst>
            <pc:docMk/>
            <pc:sldMk cId="2443445127" sldId="355"/>
            <ac:spMk id="6" creationId="{F1A639C1-9560-42C7-9EC5-124805E09ADA}"/>
          </ac:spMkLst>
        </pc:spChg>
      </pc:sldChg>
      <pc:sldChg chg="modSp">
        <pc:chgData name="Heesoo Song" userId="72c29f49b06809b8" providerId="LiveId" clId="{124230FA-4B54-4D95-BA55-88C67BEA5E90}" dt="2020-04-17T17:35:39.397" v="5530" actId="20577"/>
        <pc:sldMkLst>
          <pc:docMk/>
          <pc:sldMk cId="1572136761" sldId="356"/>
        </pc:sldMkLst>
        <pc:spChg chg="mod">
          <ac:chgData name="Heesoo Song" userId="72c29f49b06809b8" providerId="LiveId" clId="{124230FA-4B54-4D95-BA55-88C67BEA5E90}" dt="2020-04-17T17:35:39.397" v="5530" actId="20577"/>
          <ac:spMkLst>
            <pc:docMk/>
            <pc:sldMk cId="1572136761" sldId="356"/>
            <ac:spMk id="9" creationId="{99981D7D-2E6A-4350-8D74-663D2C7FEE8D}"/>
          </ac:spMkLst>
        </pc:spChg>
      </pc:sldChg>
      <pc:sldChg chg="addSp modSp modNotes modNotesTx">
        <pc:chgData name="Heesoo Song" userId="72c29f49b06809b8" providerId="LiveId" clId="{124230FA-4B54-4D95-BA55-88C67BEA5E90}" dt="2020-04-17T16:29:08.817" v="2511" actId="20577"/>
        <pc:sldMkLst>
          <pc:docMk/>
          <pc:sldMk cId="1178093635" sldId="357"/>
        </pc:sldMkLst>
        <pc:spChg chg="mod">
          <ac:chgData name="Heesoo Song" userId="72c29f49b06809b8" providerId="LiveId" clId="{124230FA-4B54-4D95-BA55-88C67BEA5E90}" dt="2020-04-17T16:24:43.229" v="2121" actId="13926"/>
          <ac:spMkLst>
            <pc:docMk/>
            <pc:sldMk cId="1178093635" sldId="357"/>
            <ac:spMk id="7" creationId="{CF5A34DF-0EC8-4E27-9B7C-197414C43EC7}"/>
          </ac:spMkLst>
        </pc:spChg>
        <pc:spChg chg="mod">
          <ac:chgData name="Heesoo Song" userId="72c29f49b06809b8" providerId="LiveId" clId="{124230FA-4B54-4D95-BA55-88C67BEA5E90}" dt="2020-04-17T16:23:53.265" v="2117" actId="164"/>
          <ac:spMkLst>
            <pc:docMk/>
            <pc:sldMk cId="1178093635" sldId="357"/>
            <ac:spMk id="15" creationId="{03EF291E-4A1C-476B-B676-82309110B7C5}"/>
          </ac:spMkLst>
        </pc:spChg>
        <pc:spChg chg="mod">
          <ac:chgData name="Heesoo Song" userId="72c29f49b06809b8" providerId="LiveId" clId="{124230FA-4B54-4D95-BA55-88C67BEA5E90}" dt="2020-04-17T16:23:53.265" v="2117" actId="164"/>
          <ac:spMkLst>
            <pc:docMk/>
            <pc:sldMk cId="1178093635" sldId="357"/>
            <ac:spMk id="16" creationId="{3D189C90-C3A8-40C4-9B69-A696F760A19B}"/>
          </ac:spMkLst>
        </pc:spChg>
        <pc:grpChg chg="add mod">
          <ac:chgData name="Heesoo Song" userId="72c29f49b06809b8" providerId="LiveId" clId="{124230FA-4B54-4D95-BA55-88C67BEA5E90}" dt="2020-04-17T16:23:55.899" v="2118" actId="1076"/>
          <ac:grpSpMkLst>
            <pc:docMk/>
            <pc:sldMk cId="1178093635" sldId="357"/>
            <ac:grpSpMk id="3" creationId="{9A6BB43A-CAB1-42A8-88BA-8AF1FABB8A7C}"/>
          </ac:grpSpMkLst>
        </pc:grpChg>
        <pc:picChg chg="mod">
          <ac:chgData name="Heesoo Song" userId="72c29f49b06809b8" providerId="LiveId" clId="{124230FA-4B54-4D95-BA55-88C67BEA5E90}" dt="2020-04-17T16:23:53.265" v="2117" actId="164"/>
          <ac:picMkLst>
            <pc:docMk/>
            <pc:sldMk cId="1178093635" sldId="357"/>
            <ac:picMk id="5" creationId="{2118825A-4107-49EA-B404-256D86825E10}"/>
          </ac:picMkLst>
        </pc:picChg>
        <pc:picChg chg="mod">
          <ac:chgData name="Heesoo Song" userId="72c29f49b06809b8" providerId="LiveId" clId="{124230FA-4B54-4D95-BA55-88C67BEA5E90}" dt="2020-04-17T16:23:53.265" v="2117" actId="164"/>
          <ac:picMkLst>
            <pc:docMk/>
            <pc:sldMk cId="1178093635" sldId="357"/>
            <ac:picMk id="8" creationId="{5D31C179-2BC7-487C-AFDE-2A99133A941F}"/>
          </ac:picMkLst>
        </pc:picChg>
        <pc:picChg chg="mod">
          <ac:chgData name="Heesoo Song" userId="72c29f49b06809b8" providerId="LiveId" clId="{124230FA-4B54-4D95-BA55-88C67BEA5E90}" dt="2020-04-17T16:23:53.265" v="2117" actId="164"/>
          <ac:picMkLst>
            <pc:docMk/>
            <pc:sldMk cId="1178093635" sldId="357"/>
            <ac:picMk id="12" creationId="{EF711C6F-51C6-409E-BF24-DF7A977EB71A}"/>
          </ac:picMkLst>
        </pc:picChg>
        <pc:picChg chg="mod">
          <ac:chgData name="Heesoo Song" userId="72c29f49b06809b8" providerId="LiveId" clId="{124230FA-4B54-4D95-BA55-88C67BEA5E90}" dt="2020-04-17T16:23:53.265" v="2117" actId="164"/>
          <ac:picMkLst>
            <pc:docMk/>
            <pc:sldMk cId="1178093635" sldId="357"/>
            <ac:picMk id="14" creationId="{F4AF28B7-394D-4841-AE14-D1674D90F634}"/>
          </ac:picMkLst>
        </pc:picChg>
      </pc:sldChg>
      <pc:sldChg chg="modSp">
        <pc:chgData name="Heesoo Song" userId="72c29f49b06809b8" providerId="LiveId" clId="{124230FA-4B54-4D95-BA55-88C67BEA5E90}" dt="2020-04-17T16:44:29.006" v="3154" actId="13926"/>
        <pc:sldMkLst>
          <pc:docMk/>
          <pc:sldMk cId="2103856670" sldId="358"/>
        </pc:sldMkLst>
        <pc:spChg chg="mod">
          <ac:chgData name="Heesoo Song" userId="72c29f49b06809b8" providerId="LiveId" clId="{124230FA-4B54-4D95-BA55-88C67BEA5E90}" dt="2020-04-17T16:44:29.006" v="3154" actId="13926"/>
          <ac:spMkLst>
            <pc:docMk/>
            <pc:sldMk cId="2103856670" sldId="358"/>
            <ac:spMk id="7" creationId="{CF5A34DF-0EC8-4E27-9B7C-197414C43EC7}"/>
          </ac:spMkLst>
        </pc:spChg>
      </pc:sldChg>
      <pc:sldChg chg="addSp delSp modSp">
        <pc:chgData name="Heesoo Song" userId="72c29f49b06809b8" providerId="LiveId" clId="{124230FA-4B54-4D95-BA55-88C67BEA5E90}" dt="2020-04-23T17:58:29.800" v="8212" actId="20577"/>
        <pc:sldMkLst>
          <pc:docMk/>
          <pc:sldMk cId="2940424747" sldId="359"/>
        </pc:sldMkLst>
        <pc:spChg chg="add del">
          <ac:chgData name="Heesoo Song" userId="72c29f49b06809b8" providerId="LiveId" clId="{124230FA-4B54-4D95-BA55-88C67BEA5E90}" dt="2020-04-21T07:48:37.161" v="5959" actId="478"/>
          <ac:spMkLst>
            <pc:docMk/>
            <pc:sldMk cId="2940424747" sldId="359"/>
            <ac:spMk id="5" creationId="{0922AE62-E465-44F4-8C3D-41EBFDBD62FB}"/>
          </ac:spMkLst>
        </pc:spChg>
        <pc:spChg chg="add mod">
          <ac:chgData name="Heesoo Song" userId="72c29f49b06809b8" providerId="LiveId" clId="{124230FA-4B54-4D95-BA55-88C67BEA5E90}" dt="2020-04-23T17:56:51.695" v="8112" actId="1076"/>
          <ac:spMkLst>
            <pc:docMk/>
            <pc:sldMk cId="2940424747" sldId="359"/>
            <ac:spMk id="5" creationId="{4C151F17-0E17-4EF3-904C-201D3667AF99}"/>
          </ac:spMkLst>
        </pc:spChg>
        <pc:spChg chg="mod">
          <ac:chgData name="Heesoo Song" userId="72c29f49b06809b8" providerId="LiveId" clId="{124230FA-4B54-4D95-BA55-88C67BEA5E90}" dt="2020-04-23T17:58:29.800" v="8212" actId="20577"/>
          <ac:spMkLst>
            <pc:docMk/>
            <pc:sldMk cId="2940424747" sldId="359"/>
            <ac:spMk id="7" creationId="{CF5A34DF-0EC8-4E27-9B7C-197414C43EC7}"/>
          </ac:spMkLst>
        </pc:spChg>
        <pc:spChg chg="add mod">
          <ac:chgData name="Heesoo Song" userId="72c29f49b06809b8" providerId="LiveId" clId="{124230FA-4B54-4D95-BA55-88C67BEA5E90}" dt="2020-04-23T17:56:03.506" v="8042" actId="6549"/>
          <ac:spMkLst>
            <pc:docMk/>
            <pc:sldMk cId="2940424747" sldId="359"/>
            <ac:spMk id="10" creationId="{60372575-E405-4E2F-B638-BC498427417A}"/>
          </ac:spMkLst>
        </pc:spChg>
        <pc:grpChg chg="add mod">
          <ac:chgData name="Heesoo Song" userId="72c29f49b06809b8" providerId="LiveId" clId="{124230FA-4B54-4D95-BA55-88C67BEA5E90}" dt="2020-04-23T17:39:38.775" v="7877" actId="1076"/>
          <ac:grpSpMkLst>
            <pc:docMk/>
            <pc:sldMk cId="2940424747" sldId="359"/>
            <ac:grpSpMk id="3" creationId="{B2460778-0423-4974-88ED-6152A8DFCE61}"/>
          </ac:grpSpMkLst>
        </pc:grpChg>
        <pc:picChg chg="add mod">
          <ac:chgData name="Heesoo Song" userId="72c29f49b06809b8" providerId="LiveId" clId="{124230FA-4B54-4D95-BA55-88C67BEA5E90}" dt="2020-04-23T17:39:42.031" v="7878" actId="1076"/>
          <ac:picMkLst>
            <pc:docMk/>
            <pc:sldMk cId="2940424747" sldId="359"/>
            <ac:picMk id="6" creationId="{BB8B9F09-EF8F-42B4-8127-6BA131DF044D}"/>
          </ac:picMkLst>
        </pc:picChg>
        <pc:picChg chg="add mod modCrop">
          <ac:chgData name="Heesoo Song" userId="72c29f49b06809b8" providerId="LiveId" clId="{124230FA-4B54-4D95-BA55-88C67BEA5E90}" dt="2020-04-23T17:39:36.074" v="7876" actId="164"/>
          <ac:picMkLst>
            <pc:docMk/>
            <pc:sldMk cId="2940424747" sldId="359"/>
            <ac:picMk id="8" creationId="{FF6C5680-94B7-4B9E-ADF8-3370E9AD431D}"/>
          </ac:picMkLst>
        </pc:picChg>
        <pc:picChg chg="add mod modCrop">
          <ac:chgData name="Heesoo Song" userId="72c29f49b06809b8" providerId="LiveId" clId="{124230FA-4B54-4D95-BA55-88C67BEA5E90}" dt="2020-04-23T17:39:36.074" v="7876" actId="164"/>
          <ac:picMkLst>
            <pc:docMk/>
            <pc:sldMk cId="2940424747" sldId="359"/>
            <ac:picMk id="9" creationId="{DB03EC70-E590-4BF8-8BD1-A63D1E91A456}"/>
          </ac:picMkLst>
        </pc:picChg>
        <pc:picChg chg="add mod">
          <ac:chgData name="Heesoo Song" userId="72c29f49b06809b8" providerId="LiveId" clId="{124230FA-4B54-4D95-BA55-88C67BEA5E90}" dt="2020-04-23T17:39:36.074" v="7876" actId="164"/>
          <ac:picMkLst>
            <pc:docMk/>
            <pc:sldMk cId="2940424747" sldId="359"/>
            <ac:picMk id="11" creationId="{0D13DAE2-D75E-4087-8F37-F99A728101F4}"/>
          </ac:picMkLst>
        </pc:picChg>
      </pc:sldChg>
      <pc:sldChg chg="modSp">
        <pc:chgData name="Heesoo Song" userId="72c29f49b06809b8" providerId="LiveId" clId="{124230FA-4B54-4D95-BA55-88C67BEA5E90}" dt="2020-04-17T17:39:42.096" v="5687" actId="2711"/>
        <pc:sldMkLst>
          <pc:docMk/>
          <pc:sldMk cId="3080907969" sldId="360"/>
        </pc:sldMkLst>
        <pc:spChg chg="mod">
          <ac:chgData name="Heesoo Song" userId="72c29f49b06809b8" providerId="LiveId" clId="{124230FA-4B54-4D95-BA55-88C67BEA5E90}" dt="2020-04-17T17:39:42.096" v="5687" actId="2711"/>
          <ac:spMkLst>
            <pc:docMk/>
            <pc:sldMk cId="3080907969" sldId="360"/>
            <ac:spMk id="5" creationId="{C94EB9B3-DA66-46C1-B29D-163B8A31DBBC}"/>
          </ac:spMkLst>
        </pc:spChg>
      </pc:sldChg>
      <pc:sldChg chg="modSp">
        <pc:chgData name="Heesoo Song" userId="72c29f49b06809b8" providerId="LiveId" clId="{124230FA-4B54-4D95-BA55-88C67BEA5E90}" dt="2020-04-17T17:15:10.473" v="4409" actId="20577"/>
        <pc:sldMkLst>
          <pc:docMk/>
          <pc:sldMk cId="2773613295" sldId="361"/>
        </pc:sldMkLst>
        <pc:spChg chg="mod">
          <ac:chgData name="Heesoo Song" userId="72c29f49b06809b8" providerId="LiveId" clId="{124230FA-4B54-4D95-BA55-88C67BEA5E90}" dt="2020-04-17T17:15:10.473" v="4409" actId="20577"/>
          <ac:spMkLst>
            <pc:docMk/>
            <pc:sldMk cId="2773613295" sldId="361"/>
            <ac:spMk id="3" creationId="{65CA3541-E6C8-459A-A2EE-0DE99968B7DE}"/>
          </ac:spMkLst>
        </pc:spChg>
      </pc:sldChg>
      <pc:sldChg chg="addSp delSp modSp">
        <pc:chgData name="Heesoo Song" userId="72c29f49b06809b8" providerId="LiveId" clId="{124230FA-4B54-4D95-BA55-88C67BEA5E90}" dt="2020-04-23T16:42:25.243" v="7000" actId="20577"/>
        <pc:sldMkLst>
          <pc:docMk/>
          <pc:sldMk cId="1549206939" sldId="362"/>
        </pc:sldMkLst>
        <pc:spChg chg="del">
          <ac:chgData name="Heesoo Song" userId="72c29f49b06809b8" providerId="LiveId" clId="{124230FA-4B54-4D95-BA55-88C67BEA5E90}" dt="2020-04-17T12:56:11.758" v="375" actId="478"/>
          <ac:spMkLst>
            <pc:docMk/>
            <pc:sldMk cId="1549206939" sldId="362"/>
            <ac:spMk id="3" creationId="{1C86FD82-862A-40D8-9CE3-A707148D1513}"/>
          </ac:spMkLst>
        </pc:spChg>
        <pc:spChg chg="add del mod">
          <ac:chgData name="Heesoo Song" userId="72c29f49b06809b8" providerId="LiveId" clId="{124230FA-4B54-4D95-BA55-88C67BEA5E90}" dt="2020-04-21T07:30:34.122" v="5703" actId="478"/>
          <ac:spMkLst>
            <pc:docMk/>
            <pc:sldMk cId="1549206939" sldId="362"/>
            <ac:spMk id="4" creationId="{82711094-B923-4EDB-8B3D-65EC4B640F8F}"/>
          </ac:spMkLst>
        </pc:spChg>
        <pc:spChg chg="add mod">
          <ac:chgData name="Heesoo Song" userId="72c29f49b06809b8" providerId="LiveId" clId="{124230FA-4B54-4D95-BA55-88C67BEA5E90}" dt="2020-04-23T16:42:25.243" v="7000" actId="20577"/>
          <ac:spMkLst>
            <pc:docMk/>
            <pc:sldMk cId="1549206939" sldId="362"/>
            <ac:spMk id="6" creationId="{86EB38CA-DCF5-4BD5-AEF9-8F3C463D2CA5}"/>
          </ac:spMkLst>
        </pc:spChg>
        <pc:picChg chg="add del mod">
          <ac:chgData name="Heesoo Song" userId="72c29f49b06809b8" providerId="LiveId" clId="{124230FA-4B54-4D95-BA55-88C67BEA5E90}" dt="2020-04-21T07:30:09.467" v="5701" actId="931"/>
          <ac:picMkLst>
            <pc:docMk/>
            <pc:sldMk cId="1549206939" sldId="362"/>
            <ac:picMk id="5" creationId="{3E4E5BB0-DC29-4378-919F-2005EEC0F7C2}"/>
          </ac:picMkLst>
        </pc:picChg>
        <pc:picChg chg="del">
          <ac:chgData name="Heesoo Song" userId="72c29f49b06809b8" providerId="LiveId" clId="{124230FA-4B54-4D95-BA55-88C67BEA5E90}" dt="2020-04-17T12:56:08.424" v="374" actId="478"/>
          <ac:picMkLst>
            <pc:docMk/>
            <pc:sldMk cId="1549206939" sldId="362"/>
            <ac:picMk id="5" creationId="{F08F54CB-6E35-4870-BA66-4A57FA13823B}"/>
          </ac:picMkLst>
        </pc:picChg>
        <pc:picChg chg="add del mod">
          <ac:chgData name="Heesoo Song" userId="72c29f49b06809b8" providerId="LiveId" clId="{124230FA-4B54-4D95-BA55-88C67BEA5E90}" dt="2020-04-21T07:30:09.467" v="5701" actId="931"/>
          <ac:picMkLst>
            <pc:docMk/>
            <pc:sldMk cId="1549206939" sldId="362"/>
            <ac:picMk id="8" creationId="{55E68989-437D-474F-8256-7762955ECB7D}"/>
          </ac:picMkLst>
        </pc:picChg>
        <pc:picChg chg="add del mod">
          <ac:chgData name="Heesoo Song" userId="72c29f49b06809b8" providerId="LiveId" clId="{124230FA-4B54-4D95-BA55-88C67BEA5E90}" dt="2020-04-21T07:30:09.467" v="5701" actId="931"/>
          <ac:picMkLst>
            <pc:docMk/>
            <pc:sldMk cId="1549206939" sldId="362"/>
            <ac:picMk id="10" creationId="{0D631BF3-DCA5-434A-A72A-0F4289226E2F}"/>
          </ac:picMkLst>
        </pc:picChg>
        <pc:picChg chg="add del mod">
          <ac:chgData name="Heesoo Song" userId="72c29f49b06809b8" providerId="LiveId" clId="{124230FA-4B54-4D95-BA55-88C67BEA5E90}" dt="2020-04-21T07:30:09.467" v="5701" actId="931"/>
          <ac:picMkLst>
            <pc:docMk/>
            <pc:sldMk cId="1549206939" sldId="362"/>
            <ac:picMk id="12" creationId="{293CE91D-7D33-4BC0-8319-91BB0B27CF62}"/>
          </ac:picMkLst>
        </pc:picChg>
        <pc:picChg chg="add del mod">
          <ac:chgData name="Heesoo Song" userId="72c29f49b06809b8" providerId="LiveId" clId="{124230FA-4B54-4D95-BA55-88C67BEA5E90}" dt="2020-04-21T07:30:09.467" v="5701" actId="931"/>
          <ac:picMkLst>
            <pc:docMk/>
            <pc:sldMk cId="1549206939" sldId="362"/>
            <ac:picMk id="14" creationId="{F47EF4AA-03FB-4612-8146-19983007C26E}"/>
          </ac:picMkLst>
        </pc:picChg>
        <pc:picChg chg="add del mod">
          <ac:chgData name="Heesoo Song" userId="72c29f49b06809b8" providerId="LiveId" clId="{124230FA-4B54-4D95-BA55-88C67BEA5E90}" dt="2020-04-21T07:30:09.467" v="5701" actId="931"/>
          <ac:picMkLst>
            <pc:docMk/>
            <pc:sldMk cId="1549206939" sldId="362"/>
            <ac:picMk id="16" creationId="{482DADFC-348C-4CF9-ABDE-58FE44E86BB3}"/>
          </ac:picMkLst>
        </pc:picChg>
        <pc:picChg chg="add del mod">
          <ac:chgData name="Heesoo Song" userId="72c29f49b06809b8" providerId="LiveId" clId="{124230FA-4B54-4D95-BA55-88C67BEA5E90}" dt="2020-04-21T07:30:09.467" v="5701" actId="931"/>
          <ac:picMkLst>
            <pc:docMk/>
            <pc:sldMk cId="1549206939" sldId="362"/>
            <ac:picMk id="18" creationId="{D4E0D919-9256-4544-8E73-363A1CA6C239}"/>
          </ac:picMkLst>
        </pc:picChg>
        <pc:picChg chg="add del mod">
          <ac:chgData name="Heesoo Song" userId="72c29f49b06809b8" providerId="LiveId" clId="{124230FA-4B54-4D95-BA55-88C67BEA5E90}" dt="2020-04-21T07:30:09.467" v="5701" actId="931"/>
          <ac:picMkLst>
            <pc:docMk/>
            <pc:sldMk cId="1549206939" sldId="362"/>
            <ac:picMk id="20" creationId="{704E5327-7410-4BC4-9215-3A101243E3B9}"/>
          </ac:picMkLst>
        </pc:picChg>
        <pc:picChg chg="add del mod">
          <ac:chgData name="Heesoo Song" userId="72c29f49b06809b8" providerId="LiveId" clId="{124230FA-4B54-4D95-BA55-88C67BEA5E90}" dt="2020-04-21T07:30:09.467" v="5701" actId="931"/>
          <ac:picMkLst>
            <pc:docMk/>
            <pc:sldMk cId="1549206939" sldId="362"/>
            <ac:picMk id="22" creationId="{28073F19-6C67-4750-8D09-4AD4D0345265}"/>
          </ac:picMkLst>
        </pc:picChg>
      </pc:sldChg>
      <pc:sldChg chg="addSp delSp modSp add">
        <pc:chgData name="Heesoo Song" userId="72c29f49b06809b8" providerId="LiveId" clId="{124230FA-4B54-4D95-BA55-88C67BEA5E90}" dt="2020-04-23T16:49:36.125" v="7127" actId="1076"/>
        <pc:sldMkLst>
          <pc:docMk/>
          <pc:sldMk cId="2285697312" sldId="367"/>
        </pc:sldMkLst>
        <pc:spChg chg="del mod">
          <ac:chgData name="Heesoo Song" userId="72c29f49b06809b8" providerId="LiveId" clId="{124230FA-4B54-4D95-BA55-88C67BEA5E90}" dt="2020-04-17T16:39:58.436" v="2970" actId="478"/>
          <ac:spMkLst>
            <pc:docMk/>
            <pc:sldMk cId="2285697312" sldId="367"/>
            <ac:spMk id="4" creationId="{82711094-B923-4EDB-8B3D-65EC4B640F8F}"/>
          </ac:spMkLst>
        </pc:spChg>
        <pc:spChg chg="mod">
          <ac:chgData name="Heesoo Song" userId="72c29f49b06809b8" providerId="LiveId" clId="{124230FA-4B54-4D95-BA55-88C67BEA5E90}" dt="2020-04-21T07:30:40.393" v="5704"/>
          <ac:spMkLst>
            <pc:docMk/>
            <pc:sldMk cId="2285697312" sldId="367"/>
            <ac:spMk id="6" creationId="{86EB38CA-DCF5-4BD5-AEF9-8F3C463D2CA5}"/>
          </ac:spMkLst>
        </pc:spChg>
        <pc:spChg chg="add del">
          <ac:chgData name="Heesoo Song" userId="72c29f49b06809b8" providerId="LiveId" clId="{124230FA-4B54-4D95-BA55-88C67BEA5E90}" dt="2020-04-21T07:39:47.830" v="5813"/>
          <ac:spMkLst>
            <pc:docMk/>
            <pc:sldMk cId="2285697312" sldId="367"/>
            <ac:spMk id="22" creationId="{DE1AAAE0-776A-4638-9757-0E000AADF9BF}"/>
          </ac:spMkLst>
        </pc:spChg>
        <pc:spChg chg="add mod">
          <ac:chgData name="Heesoo Song" userId="72c29f49b06809b8" providerId="LiveId" clId="{124230FA-4B54-4D95-BA55-88C67BEA5E90}" dt="2020-04-21T07:40:51.570" v="5818" actId="1076"/>
          <ac:spMkLst>
            <pc:docMk/>
            <pc:sldMk cId="2285697312" sldId="367"/>
            <ac:spMk id="24" creationId="{3C6C7196-8AF1-4704-A2BA-73DDADE554EC}"/>
          </ac:spMkLst>
        </pc:spChg>
        <pc:spChg chg="add mod">
          <ac:chgData name="Heesoo Song" userId="72c29f49b06809b8" providerId="LiveId" clId="{124230FA-4B54-4D95-BA55-88C67BEA5E90}" dt="2020-04-23T16:49:36.125" v="7127" actId="1076"/>
          <ac:spMkLst>
            <pc:docMk/>
            <pc:sldMk cId="2285697312" sldId="367"/>
            <ac:spMk id="25" creationId="{4A25C82F-354E-404F-8287-94887BC8EDDA}"/>
          </ac:spMkLst>
        </pc:spChg>
        <pc:picChg chg="add del mod">
          <ac:chgData name="Heesoo Song" userId="72c29f49b06809b8" providerId="LiveId" clId="{124230FA-4B54-4D95-BA55-88C67BEA5E90}" dt="2020-04-21T07:43:15.177" v="5821" actId="478"/>
          <ac:picMkLst>
            <pc:docMk/>
            <pc:sldMk cId="2285697312" sldId="367"/>
            <ac:picMk id="4" creationId="{703DC550-7796-44E4-95E6-24DEE39D3DB3}"/>
          </ac:picMkLst>
        </pc:picChg>
        <pc:picChg chg="add mod modCrop">
          <ac:chgData name="Heesoo Song" userId="72c29f49b06809b8" providerId="LiveId" clId="{124230FA-4B54-4D95-BA55-88C67BEA5E90}" dt="2020-04-21T07:39:30.457" v="5811" actId="1076"/>
          <ac:picMkLst>
            <pc:docMk/>
            <pc:sldMk cId="2285697312" sldId="367"/>
            <ac:picMk id="7" creationId="{9D8B3ABD-BDD7-411B-8015-D73ED1E1EDC7}"/>
          </ac:picMkLst>
        </pc:picChg>
        <pc:picChg chg="add del mod">
          <ac:chgData name="Heesoo Song" userId="72c29f49b06809b8" providerId="LiveId" clId="{124230FA-4B54-4D95-BA55-88C67BEA5E90}" dt="2020-04-21T07:43:15.177" v="5821" actId="478"/>
          <ac:picMkLst>
            <pc:docMk/>
            <pc:sldMk cId="2285697312" sldId="367"/>
            <ac:picMk id="9" creationId="{CADA9F6A-6A53-407D-BDE7-A220824B6B5C}"/>
          </ac:picMkLst>
        </pc:picChg>
        <pc:picChg chg="add del mod">
          <ac:chgData name="Heesoo Song" userId="72c29f49b06809b8" providerId="LiveId" clId="{124230FA-4B54-4D95-BA55-88C67BEA5E90}" dt="2020-04-21T07:43:15.177" v="5821" actId="478"/>
          <ac:picMkLst>
            <pc:docMk/>
            <pc:sldMk cId="2285697312" sldId="367"/>
            <ac:picMk id="11" creationId="{EE49F09A-7872-4C57-A973-837B846EC2DE}"/>
          </ac:picMkLst>
        </pc:picChg>
        <pc:picChg chg="add del mod">
          <ac:chgData name="Heesoo Song" userId="72c29f49b06809b8" providerId="LiveId" clId="{124230FA-4B54-4D95-BA55-88C67BEA5E90}" dt="2020-04-21T07:43:15.177" v="5821" actId="478"/>
          <ac:picMkLst>
            <pc:docMk/>
            <pc:sldMk cId="2285697312" sldId="367"/>
            <ac:picMk id="13" creationId="{C0FFA996-98C0-4587-9A40-A14AA9746075}"/>
          </ac:picMkLst>
        </pc:picChg>
        <pc:picChg chg="add del mod">
          <ac:chgData name="Heesoo Song" userId="72c29f49b06809b8" providerId="LiveId" clId="{124230FA-4B54-4D95-BA55-88C67BEA5E90}" dt="2020-04-21T07:43:15.177" v="5821" actId="478"/>
          <ac:picMkLst>
            <pc:docMk/>
            <pc:sldMk cId="2285697312" sldId="367"/>
            <ac:picMk id="15" creationId="{A0656E66-F137-4D8C-B0F9-F525F7D6B896}"/>
          </ac:picMkLst>
        </pc:picChg>
        <pc:picChg chg="add del mod">
          <ac:chgData name="Heesoo Song" userId="72c29f49b06809b8" providerId="LiveId" clId="{124230FA-4B54-4D95-BA55-88C67BEA5E90}" dt="2020-04-21T07:37:24.132" v="5792" actId="478"/>
          <ac:picMkLst>
            <pc:docMk/>
            <pc:sldMk cId="2285697312" sldId="367"/>
            <ac:picMk id="17" creationId="{6FDFD539-570A-413E-B549-177FD2C41116}"/>
          </ac:picMkLst>
        </pc:picChg>
        <pc:picChg chg="add del mod">
          <ac:chgData name="Heesoo Song" userId="72c29f49b06809b8" providerId="LiveId" clId="{124230FA-4B54-4D95-BA55-88C67BEA5E90}" dt="2020-04-21T07:43:15.177" v="5821" actId="478"/>
          <ac:picMkLst>
            <pc:docMk/>
            <pc:sldMk cId="2285697312" sldId="367"/>
            <ac:picMk id="19" creationId="{9AB42D03-5AF9-4DFD-B6D7-74011390BD9E}"/>
          </ac:picMkLst>
        </pc:picChg>
        <pc:picChg chg="add del mod">
          <ac:chgData name="Heesoo Song" userId="72c29f49b06809b8" providerId="LiveId" clId="{124230FA-4B54-4D95-BA55-88C67BEA5E90}" dt="2020-04-21T07:37:24.132" v="5792" actId="478"/>
          <ac:picMkLst>
            <pc:docMk/>
            <pc:sldMk cId="2285697312" sldId="367"/>
            <ac:picMk id="21" creationId="{E473A4D4-405F-4252-ADEF-10CAB9E03A53}"/>
          </ac:picMkLst>
        </pc:picChg>
        <pc:picChg chg="add mod">
          <ac:chgData name="Heesoo Song" userId="72c29f49b06809b8" providerId="LiveId" clId="{124230FA-4B54-4D95-BA55-88C67BEA5E90}" dt="2020-04-21T07:40:15.553" v="5815" actId="1076"/>
          <ac:picMkLst>
            <pc:docMk/>
            <pc:sldMk cId="2285697312" sldId="367"/>
            <ac:picMk id="23" creationId="{916955AD-AD00-4DCD-9AC4-D9C5CD91EDD9}"/>
          </ac:picMkLst>
        </pc:picChg>
      </pc:sldChg>
      <pc:sldChg chg="addSp delSp modSp add">
        <pc:chgData name="Heesoo Song" userId="72c29f49b06809b8" providerId="LiveId" clId="{124230FA-4B54-4D95-BA55-88C67BEA5E90}" dt="2020-04-23T17:35:53.409" v="7807" actId="12"/>
        <pc:sldMkLst>
          <pc:docMk/>
          <pc:sldMk cId="2974979593" sldId="368"/>
        </pc:sldMkLst>
        <pc:spChg chg="add mod">
          <ac:chgData name="Heesoo Song" userId="72c29f49b06809b8" providerId="LiveId" clId="{124230FA-4B54-4D95-BA55-88C67BEA5E90}" dt="2020-04-21T07:45:06.850" v="5912" actId="1076"/>
          <ac:spMkLst>
            <pc:docMk/>
            <pc:sldMk cId="2974979593" sldId="368"/>
            <ac:spMk id="3" creationId="{4258ECC6-D8E0-400E-BD9F-2E6C823B7EB1}"/>
          </ac:spMkLst>
        </pc:spChg>
        <pc:spChg chg="add mod">
          <ac:chgData name="Heesoo Song" userId="72c29f49b06809b8" providerId="LiveId" clId="{124230FA-4B54-4D95-BA55-88C67BEA5E90}" dt="2020-04-23T17:35:53.409" v="7807" actId="12"/>
          <ac:spMkLst>
            <pc:docMk/>
            <pc:sldMk cId="2974979593" sldId="368"/>
            <ac:spMk id="5" creationId="{B0FEE735-303F-48AF-BD87-8034A8781BD9}"/>
          </ac:spMkLst>
        </pc:spChg>
        <pc:spChg chg="add mod">
          <ac:chgData name="Heesoo Song" userId="72c29f49b06809b8" providerId="LiveId" clId="{124230FA-4B54-4D95-BA55-88C67BEA5E90}" dt="2020-04-23T17:21:47.286" v="7549" actId="1076"/>
          <ac:spMkLst>
            <pc:docMk/>
            <pc:sldMk cId="2974979593" sldId="368"/>
            <ac:spMk id="8" creationId="{11876D50-9D0E-4886-BD3A-2EDEB2EC11AF}"/>
          </ac:spMkLst>
        </pc:spChg>
        <pc:spChg chg="add mod">
          <ac:chgData name="Heesoo Song" userId="72c29f49b06809b8" providerId="LiveId" clId="{124230FA-4B54-4D95-BA55-88C67BEA5E90}" dt="2020-04-23T17:15:25.391" v="7484" actId="14100"/>
          <ac:spMkLst>
            <pc:docMk/>
            <pc:sldMk cId="2974979593" sldId="368"/>
            <ac:spMk id="10" creationId="{39F9C27F-FC4F-4926-B0A3-AB81E3BE0D2A}"/>
          </ac:spMkLst>
        </pc:spChg>
        <pc:spChg chg="add del">
          <ac:chgData name="Heesoo Song" userId="72c29f49b06809b8" providerId="LiveId" clId="{124230FA-4B54-4D95-BA55-88C67BEA5E90}" dt="2020-04-23T17:04:00.330" v="7399"/>
          <ac:spMkLst>
            <pc:docMk/>
            <pc:sldMk cId="2974979593" sldId="368"/>
            <ac:spMk id="12" creationId="{8EF76357-6999-484B-AFD7-F2A997FAC8B0}"/>
          </ac:spMkLst>
        </pc:spChg>
        <pc:spChg chg="add del mod">
          <ac:chgData name="Heesoo Song" userId="72c29f49b06809b8" providerId="LiveId" clId="{124230FA-4B54-4D95-BA55-88C67BEA5E90}" dt="2020-04-23T17:03:36.354" v="7393"/>
          <ac:spMkLst>
            <pc:docMk/>
            <pc:sldMk cId="2974979593" sldId="368"/>
            <ac:spMk id="14" creationId="{620AC744-40DB-4F4F-9EE6-A88E22E48283}"/>
          </ac:spMkLst>
        </pc:spChg>
        <pc:spChg chg="add mod">
          <ac:chgData name="Heesoo Song" userId="72c29f49b06809b8" providerId="LiveId" clId="{124230FA-4B54-4D95-BA55-88C67BEA5E90}" dt="2020-04-23T17:15:18.409" v="7483" actId="20577"/>
          <ac:spMkLst>
            <pc:docMk/>
            <pc:sldMk cId="2974979593" sldId="368"/>
            <ac:spMk id="16" creationId="{B2E389E3-E1D7-4491-8985-D910EB7990AB}"/>
          </ac:spMkLst>
        </pc:spChg>
        <pc:spChg chg="add mod">
          <ac:chgData name="Heesoo Song" userId="72c29f49b06809b8" providerId="LiveId" clId="{124230FA-4B54-4D95-BA55-88C67BEA5E90}" dt="2020-04-23T17:16:28.319" v="7512" actId="1076"/>
          <ac:spMkLst>
            <pc:docMk/>
            <pc:sldMk cId="2974979593" sldId="368"/>
            <ac:spMk id="17" creationId="{E608AD2A-6593-45A8-94B0-6078EF52DE64}"/>
          </ac:spMkLst>
        </pc:spChg>
        <pc:spChg chg="add del mod">
          <ac:chgData name="Heesoo Song" userId="72c29f49b06809b8" providerId="LiveId" clId="{124230FA-4B54-4D95-BA55-88C67BEA5E90}" dt="2020-04-23T17:14:04.945" v="7418" actId="478"/>
          <ac:spMkLst>
            <pc:docMk/>
            <pc:sldMk cId="2974979593" sldId="368"/>
            <ac:spMk id="18" creationId="{CF943B8F-1619-467D-9BAC-9464371BB4F8}"/>
          </ac:spMkLst>
        </pc:spChg>
        <pc:spChg chg="add del mod">
          <ac:chgData name="Heesoo Song" userId="72c29f49b06809b8" providerId="LiveId" clId="{124230FA-4B54-4D95-BA55-88C67BEA5E90}" dt="2020-04-23T17:15:10.534" v="7479"/>
          <ac:spMkLst>
            <pc:docMk/>
            <pc:sldMk cId="2974979593" sldId="368"/>
            <ac:spMk id="20" creationId="{868C30DB-6281-4CE2-AF64-F34404E2F69B}"/>
          </ac:spMkLst>
        </pc:spChg>
        <pc:spChg chg="add mod">
          <ac:chgData name="Heesoo Song" userId="72c29f49b06809b8" providerId="LiveId" clId="{124230FA-4B54-4D95-BA55-88C67BEA5E90}" dt="2020-04-23T17:17:00.389" v="7517" actId="255"/>
          <ac:spMkLst>
            <pc:docMk/>
            <pc:sldMk cId="2974979593" sldId="368"/>
            <ac:spMk id="21" creationId="{B8CA44BE-BDD0-4843-9138-5CBE1E07E966}"/>
          </ac:spMkLst>
        </pc:spChg>
        <pc:spChg chg="add mod">
          <ac:chgData name="Heesoo Song" userId="72c29f49b06809b8" providerId="LiveId" clId="{124230FA-4B54-4D95-BA55-88C67BEA5E90}" dt="2020-04-23T17:17:16.325" v="7527" actId="20577"/>
          <ac:spMkLst>
            <pc:docMk/>
            <pc:sldMk cId="2974979593" sldId="368"/>
            <ac:spMk id="22" creationId="{9715948E-F524-4553-BDCB-7DF8BB5B8B55}"/>
          </ac:spMkLst>
        </pc:spChg>
        <pc:spChg chg="del">
          <ac:chgData name="Heesoo Song" userId="72c29f49b06809b8" providerId="LiveId" clId="{124230FA-4B54-4D95-BA55-88C67BEA5E90}" dt="2020-04-21T07:42:50" v="5820" actId="478"/>
          <ac:spMkLst>
            <pc:docMk/>
            <pc:sldMk cId="2974979593" sldId="368"/>
            <ac:spMk id="24" creationId="{3C6C7196-8AF1-4704-A2BA-73DDADE554EC}"/>
          </ac:spMkLst>
        </pc:spChg>
        <pc:spChg chg="add mod">
          <ac:chgData name="Heesoo Song" userId="72c29f49b06809b8" providerId="LiveId" clId="{124230FA-4B54-4D95-BA55-88C67BEA5E90}" dt="2020-04-23T17:29:26.932" v="7622" actId="20577"/>
          <ac:spMkLst>
            <pc:docMk/>
            <pc:sldMk cId="2974979593" sldId="368"/>
            <ac:spMk id="25" creationId="{7E3E92D5-3073-4631-9E31-E2CCC4FB98B4}"/>
          </ac:spMkLst>
        </pc:spChg>
        <pc:spChg chg="add del mod">
          <ac:chgData name="Heesoo Song" userId="72c29f49b06809b8" providerId="LiveId" clId="{124230FA-4B54-4D95-BA55-88C67BEA5E90}" dt="2020-04-23T17:30:59.318" v="7637" actId="478"/>
          <ac:spMkLst>
            <pc:docMk/>
            <pc:sldMk cId="2974979593" sldId="368"/>
            <ac:spMk id="38" creationId="{3F26CD80-1538-4562-B52F-F46734FDC17D}"/>
          </ac:spMkLst>
        </pc:spChg>
        <pc:spChg chg="add mod">
          <ac:chgData name="Heesoo Song" userId="72c29f49b06809b8" providerId="LiveId" clId="{124230FA-4B54-4D95-BA55-88C67BEA5E90}" dt="2020-04-23T17:31:58.186" v="7649" actId="1038"/>
          <ac:spMkLst>
            <pc:docMk/>
            <pc:sldMk cId="2974979593" sldId="368"/>
            <ac:spMk id="41" creationId="{1E56F145-882B-4C5F-A1F7-C04D1D5A1180}"/>
          </ac:spMkLst>
        </pc:spChg>
        <pc:spChg chg="add mod">
          <ac:chgData name="Heesoo Song" userId="72c29f49b06809b8" providerId="LiveId" clId="{124230FA-4B54-4D95-BA55-88C67BEA5E90}" dt="2020-04-23T17:32:08.023" v="7651" actId="1076"/>
          <ac:spMkLst>
            <pc:docMk/>
            <pc:sldMk cId="2974979593" sldId="368"/>
            <ac:spMk id="42" creationId="{A39C211F-1B06-4F78-8D66-992D6C0A03D7}"/>
          </ac:spMkLst>
        </pc:spChg>
        <pc:picChg chg="mod">
          <ac:chgData name="Heesoo Song" userId="72c29f49b06809b8" providerId="LiveId" clId="{124230FA-4B54-4D95-BA55-88C67BEA5E90}" dt="2020-04-21T07:44:13.808" v="5896" actId="1076"/>
          <ac:picMkLst>
            <pc:docMk/>
            <pc:sldMk cId="2974979593" sldId="368"/>
            <ac:picMk id="4" creationId="{703DC550-7796-44E4-95E6-24DEE39D3DB3}"/>
          </ac:picMkLst>
        </pc:picChg>
        <pc:picChg chg="mod">
          <ac:chgData name="Heesoo Song" userId="72c29f49b06809b8" providerId="LiveId" clId="{124230FA-4B54-4D95-BA55-88C67BEA5E90}" dt="2020-04-21T07:44:19.776" v="5897" actId="1076"/>
          <ac:picMkLst>
            <pc:docMk/>
            <pc:sldMk cId="2974979593" sldId="368"/>
            <ac:picMk id="9" creationId="{CADA9F6A-6A53-407D-BDE7-A220824B6B5C}"/>
          </ac:picMkLst>
        </pc:picChg>
        <pc:picChg chg="mod">
          <ac:chgData name="Heesoo Song" userId="72c29f49b06809b8" providerId="LiveId" clId="{124230FA-4B54-4D95-BA55-88C67BEA5E90}" dt="2020-04-23T16:35:24.340" v="6731" actId="1076"/>
          <ac:picMkLst>
            <pc:docMk/>
            <pc:sldMk cId="2974979593" sldId="368"/>
            <ac:picMk id="11" creationId="{EE49F09A-7872-4C57-A973-837B846EC2DE}"/>
          </ac:picMkLst>
        </pc:picChg>
        <pc:picChg chg="mod">
          <ac:chgData name="Heesoo Song" userId="72c29f49b06809b8" providerId="LiveId" clId="{124230FA-4B54-4D95-BA55-88C67BEA5E90}" dt="2020-04-21T07:44:25.816" v="5899" actId="1076"/>
          <ac:picMkLst>
            <pc:docMk/>
            <pc:sldMk cId="2974979593" sldId="368"/>
            <ac:picMk id="13" creationId="{C0FFA996-98C0-4587-9A40-A14AA9746075}"/>
          </ac:picMkLst>
        </pc:picChg>
        <pc:picChg chg="del">
          <ac:chgData name="Heesoo Song" userId="72c29f49b06809b8" providerId="LiveId" clId="{124230FA-4B54-4D95-BA55-88C67BEA5E90}" dt="2020-04-21T07:42:50" v="5820" actId="478"/>
          <ac:picMkLst>
            <pc:docMk/>
            <pc:sldMk cId="2974979593" sldId="368"/>
            <ac:picMk id="23" creationId="{916955AD-AD00-4DCD-9AC4-D9C5CD91EDD9}"/>
          </ac:picMkLst>
        </pc:picChg>
        <pc:picChg chg="add mod modCrop">
          <ac:chgData name="Heesoo Song" userId="72c29f49b06809b8" providerId="LiveId" clId="{124230FA-4B54-4D95-BA55-88C67BEA5E90}" dt="2020-04-23T17:18:03.006" v="7535" actId="1076"/>
          <ac:picMkLst>
            <pc:docMk/>
            <pc:sldMk cId="2974979593" sldId="368"/>
            <ac:picMk id="24" creationId="{2032AD55-3B8B-473D-AD6D-0CC4DA5CADF2}"/>
          </ac:picMkLst>
        </pc:picChg>
        <pc:cxnChg chg="add del mod">
          <ac:chgData name="Heesoo Song" userId="72c29f49b06809b8" providerId="LiveId" clId="{124230FA-4B54-4D95-BA55-88C67BEA5E90}" dt="2020-04-23T17:30:04.136" v="7624" actId="11529"/>
          <ac:cxnSpMkLst>
            <pc:docMk/>
            <pc:sldMk cId="2974979593" sldId="368"/>
            <ac:cxnSpMk id="27" creationId="{E46D9342-9819-4187-872A-A236C63F98CF}"/>
          </ac:cxnSpMkLst>
        </pc:cxnChg>
        <pc:cxnChg chg="add del mod">
          <ac:chgData name="Heesoo Song" userId="72c29f49b06809b8" providerId="LiveId" clId="{124230FA-4B54-4D95-BA55-88C67BEA5E90}" dt="2020-04-23T17:30:10.928" v="7626" actId="11529"/>
          <ac:cxnSpMkLst>
            <pc:docMk/>
            <pc:sldMk cId="2974979593" sldId="368"/>
            <ac:cxnSpMk id="29" creationId="{30E40329-D792-4A2B-8F7A-1055631B2D91}"/>
          </ac:cxnSpMkLst>
        </pc:cxnChg>
        <pc:cxnChg chg="add del mod">
          <ac:chgData name="Heesoo Song" userId="72c29f49b06809b8" providerId="LiveId" clId="{124230FA-4B54-4D95-BA55-88C67BEA5E90}" dt="2020-04-23T17:30:18.186" v="7628" actId="11529"/>
          <ac:cxnSpMkLst>
            <pc:docMk/>
            <pc:sldMk cId="2974979593" sldId="368"/>
            <ac:cxnSpMk id="31" creationId="{4B171D45-E362-43A4-B872-37FFFD9D0E72}"/>
          </ac:cxnSpMkLst>
        </pc:cxnChg>
        <pc:cxnChg chg="add del mod">
          <ac:chgData name="Heesoo Song" userId="72c29f49b06809b8" providerId="LiveId" clId="{124230FA-4B54-4D95-BA55-88C67BEA5E90}" dt="2020-04-23T17:30:43.007" v="7631" actId="478"/>
          <ac:cxnSpMkLst>
            <pc:docMk/>
            <pc:sldMk cId="2974979593" sldId="368"/>
            <ac:cxnSpMk id="33" creationId="{014086C0-AE78-4231-A9E1-EC162B333774}"/>
          </ac:cxnSpMkLst>
        </pc:cxnChg>
        <pc:cxnChg chg="add del mod">
          <ac:chgData name="Heesoo Song" userId="72c29f49b06809b8" providerId="LiveId" clId="{124230FA-4B54-4D95-BA55-88C67BEA5E90}" dt="2020-04-23T17:30:49.650" v="7633" actId="478"/>
          <ac:cxnSpMkLst>
            <pc:docMk/>
            <pc:sldMk cId="2974979593" sldId="368"/>
            <ac:cxnSpMk id="35" creationId="{1051ECCD-D5A0-4A8E-B98C-C0FAB222C36F}"/>
          </ac:cxnSpMkLst>
        </pc:cxnChg>
        <pc:cxnChg chg="add del mod">
          <ac:chgData name="Heesoo Song" userId="72c29f49b06809b8" providerId="LiveId" clId="{124230FA-4B54-4D95-BA55-88C67BEA5E90}" dt="2020-04-23T17:30:53.800" v="7635" actId="478"/>
          <ac:cxnSpMkLst>
            <pc:docMk/>
            <pc:sldMk cId="2974979593" sldId="368"/>
            <ac:cxnSpMk id="37" creationId="{CF4185C6-7A7B-4C6F-849A-DDCC4593B276}"/>
          </ac:cxnSpMkLst>
        </pc:cxnChg>
        <pc:cxnChg chg="add del mod">
          <ac:chgData name="Heesoo Song" userId="72c29f49b06809b8" providerId="LiveId" clId="{124230FA-4B54-4D95-BA55-88C67BEA5E90}" dt="2020-04-23T17:31:11.950" v="7639" actId="478"/>
          <ac:cxnSpMkLst>
            <pc:docMk/>
            <pc:sldMk cId="2974979593" sldId="368"/>
            <ac:cxnSpMk id="40" creationId="{39AF7074-C0A5-4209-B0ED-993C49AC7D1B}"/>
          </ac:cxnSpMkLst>
        </pc:cxnChg>
      </pc:sldChg>
    </pc:docChg>
  </pc:docChgLst>
  <pc:docChgLst>
    <pc:chgData name="Song Heesoo" userId="72c29f49b06809b8" providerId="LiveId" clId="{D52FB06A-DD00-473A-A233-96241B947F79}"/>
    <pc:docChg chg="undo redo custSel addSld delSld modSld sldOrd">
      <pc:chgData name="Song Heesoo" userId="72c29f49b06809b8" providerId="LiveId" clId="{D52FB06A-DD00-473A-A233-96241B947F79}" dt="2020-08-20T06:33:17.343" v="6644"/>
      <pc:docMkLst>
        <pc:docMk/>
      </pc:docMkLst>
      <pc:sldChg chg="addSp modSp modNotesTx">
        <pc:chgData name="Song Heesoo" userId="72c29f49b06809b8" providerId="LiveId" clId="{D52FB06A-DD00-473A-A233-96241B947F79}" dt="2020-08-19T15:58:00.687" v="6587" actId="20577"/>
        <pc:sldMkLst>
          <pc:docMk/>
          <pc:sldMk cId="2958971059" sldId="260"/>
        </pc:sldMkLst>
        <pc:spChg chg="mod">
          <ac:chgData name="Song Heesoo" userId="72c29f49b06809b8" providerId="LiveId" clId="{D52FB06A-DD00-473A-A233-96241B947F79}" dt="2020-08-12T03:49:40.785" v="151" actId="108"/>
          <ac:spMkLst>
            <pc:docMk/>
            <pc:sldMk cId="2958971059" sldId="260"/>
            <ac:spMk id="2" creationId="{00000000-0000-0000-0000-000000000000}"/>
          </ac:spMkLst>
        </pc:spChg>
        <pc:spChg chg="mod">
          <ac:chgData name="Song Heesoo" userId="72c29f49b06809b8" providerId="LiveId" clId="{D52FB06A-DD00-473A-A233-96241B947F79}" dt="2020-08-19T15:58:00.687" v="6587" actId="20577"/>
          <ac:spMkLst>
            <pc:docMk/>
            <pc:sldMk cId="2958971059" sldId="260"/>
            <ac:spMk id="3" creationId="{00000000-0000-0000-0000-000000000000}"/>
          </ac:spMkLst>
        </pc:spChg>
        <pc:spChg chg="mod">
          <ac:chgData name="Song Heesoo" userId="72c29f49b06809b8" providerId="LiveId" clId="{D52FB06A-DD00-473A-A233-96241B947F79}" dt="2020-08-19T03:25:20.318" v="4182" actId="20577"/>
          <ac:spMkLst>
            <pc:docMk/>
            <pc:sldMk cId="2958971059" sldId="260"/>
            <ac:spMk id="4" creationId="{8A7503EE-34F9-4B61-A502-199531697566}"/>
          </ac:spMkLst>
        </pc:spChg>
        <pc:spChg chg="add mod">
          <ac:chgData name="Song Heesoo" userId="72c29f49b06809b8" providerId="LiveId" clId="{D52FB06A-DD00-473A-A233-96241B947F79}" dt="2020-08-12T03:51:23.479" v="216" actId="1076"/>
          <ac:spMkLst>
            <pc:docMk/>
            <pc:sldMk cId="2958971059" sldId="260"/>
            <ac:spMk id="5" creationId="{F4E3EF05-F2D4-401D-A005-128E1014EE19}"/>
          </ac:spMkLst>
        </pc:spChg>
      </pc:sldChg>
      <pc:sldChg chg="addSp delSp modSp ord">
        <pc:chgData name="Song Heesoo" userId="72c29f49b06809b8" providerId="LiveId" clId="{D52FB06A-DD00-473A-A233-96241B947F79}" dt="2020-08-19T15:59:40.824" v="6627" actId="20577"/>
        <pc:sldMkLst>
          <pc:docMk/>
          <pc:sldMk cId="3032113959" sldId="297"/>
        </pc:sldMkLst>
        <pc:spChg chg="mod">
          <ac:chgData name="Song Heesoo" userId="72c29f49b06809b8" providerId="LiveId" clId="{D52FB06A-DD00-473A-A233-96241B947F79}" dt="2020-08-12T04:42:50.674" v="440" actId="1076"/>
          <ac:spMkLst>
            <pc:docMk/>
            <pc:sldMk cId="3032113959" sldId="297"/>
            <ac:spMk id="2" creationId="{83BF8B97-0FBD-4AF0-9565-10950935EC1C}"/>
          </ac:spMkLst>
        </pc:spChg>
        <pc:spChg chg="mod">
          <ac:chgData name="Song Heesoo" userId="72c29f49b06809b8" providerId="LiveId" clId="{D52FB06A-DD00-473A-A233-96241B947F79}" dt="2020-08-19T15:59:40.824" v="6627" actId="20577"/>
          <ac:spMkLst>
            <pc:docMk/>
            <pc:sldMk cId="3032113959" sldId="297"/>
            <ac:spMk id="3" creationId="{00000000-0000-0000-0000-000000000000}"/>
          </ac:spMkLst>
        </pc:spChg>
        <pc:picChg chg="add del mod">
          <ac:chgData name="Song Heesoo" userId="72c29f49b06809b8" providerId="LiveId" clId="{D52FB06A-DD00-473A-A233-96241B947F79}" dt="2020-08-12T04:43:47.899" v="448" actId="478"/>
          <ac:picMkLst>
            <pc:docMk/>
            <pc:sldMk cId="3032113959" sldId="297"/>
            <ac:picMk id="5" creationId="{5B155DA0-FA49-442F-8DE3-1AA79936CF65}"/>
          </ac:picMkLst>
        </pc:picChg>
        <pc:picChg chg="add mod">
          <ac:chgData name="Song Heesoo" userId="72c29f49b06809b8" providerId="LiveId" clId="{D52FB06A-DD00-473A-A233-96241B947F79}" dt="2020-08-12T04:44:33.506" v="458" actId="1076"/>
          <ac:picMkLst>
            <pc:docMk/>
            <pc:sldMk cId="3032113959" sldId="297"/>
            <ac:picMk id="6" creationId="{EB3116AA-4DD1-4950-89E5-0F3E220BE848}"/>
          </ac:picMkLst>
        </pc:picChg>
      </pc:sldChg>
      <pc:sldChg chg="addSp delSp modSp ord modNotesTx">
        <pc:chgData name="Song Heesoo" userId="72c29f49b06809b8" providerId="LiveId" clId="{D52FB06A-DD00-473A-A233-96241B947F79}" dt="2020-08-19T15:58:14.653" v="6593" actId="20577"/>
        <pc:sldMkLst>
          <pc:docMk/>
          <pc:sldMk cId="1178093635" sldId="357"/>
        </pc:sldMkLst>
        <pc:spChg chg="mod">
          <ac:chgData name="Song Heesoo" userId="72c29f49b06809b8" providerId="LiveId" clId="{D52FB06A-DD00-473A-A233-96241B947F79}" dt="2020-08-12T05:37:12.524" v="533" actId="20577"/>
          <ac:spMkLst>
            <pc:docMk/>
            <pc:sldMk cId="1178093635" sldId="357"/>
            <ac:spMk id="2" creationId="{00000000-0000-0000-0000-000000000000}"/>
          </ac:spMkLst>
        </pc:spChg>
        <pc:spChg chg="mod">
          <ac:chgData name="Song Heesoo" userId="72c29f49b06809b8" providerId="LiveId" clId="{D52FB06A-DD00-473A-A233-96241B947F79}" dt="2020-08-19T15:58:14.653" v="6593" actId="20577"/>
          <ac:spMkLst>
            <pc:docMk/>
            <pc:sldMk cId="1178093635" sldId="357"/>
            <ac:spMk id="4" creationId="{00000000-0000-0000-0000-000000000000}"/>
          </ac:spMkLst>
        </pc:spChg>
        <pc:spChg chg="mod">
          <ac:chgData name="Song Heesoo" userId="72c29f49b06809b8" providerId="LiveId" clId="{D52FB06A-DD00-473A-A233-96241B947F79}" dt="2020-08-19T03:29:08.396" v="4263" actId="1076"/>
          <ac:spMkLst>
            <pc:docMk/>
            <pc:sldMk cId="1178093635" sldId="357"/>
            <ac:spMk id="7" creationId="{CF5A34DF-0EC8-4E27-9B7C-197414C43EC7}"/>
          </ac:spMkLst>
        </pc:spChg>
        <pc:grpChg chg="mod">
          <ac:chgData name="Song Heesoo" userId="72c29f49b06809b8" providerId="LiveId" clId="{D52FB06A-DD00-473A-A233-96241B947F79}" dt="2020-08-12T06:06:40.305" v="710" actId="164"/>
          <ac:grpSpMkLst>
            <pc:docMk/>
            <pc:sldMk cId="1178093635" sldId="357"/>
            <ac:grpSpMk id="3" creationId="{9A6BB43A-CAB1-42A8-88BA-8AF1FABB8A7C}"/>
          </ac:grpSpMkLst>
        </pc:grpChg>
        <pc:grpChg chg="add mod">
          <ac:chgData name="Song Heesoo" userId="72c29f49b06809b8" providerId="LiveId" clId="{D52FB06A-DD00-473A-A233-96241B947F79}" dt="2020-08-12T06:06:44.641" v="711" actId="1076"/>
          <ac:grpSpMkLst>
            <pc:docMk/>
            <pc:sldMk cId="1178093635" sldId="357"/>
            <ac:grpSpMk id="21" creationId="{2B834CC8-E8D9-4669-B7EC-D2CF5A5B539B}"/>
          </ac:grpSpMkLst>
        </pc:grpChg>
        <pc:picChg chg="add del mod">
          <ac:chgData name="Song Heesoo" userId="72c29f49b06809b8" providerId="LiveId" clId="{D52FB06A-DD00-473A-A233-96241B947F79}" dt="2020-08-12T06:04:52.924" v="693" actId="478"/>
          <ac:picMkLst>
            <pc:docMk/>
            <pc:sldMk cId="1178093635" sldId="357"/>
            <ac:picMk id="9" creationId="{AAF2E63D-61F5-40FF-9954-8DFCAE08D2BB}"/>
          </ac:picMkLst>
        </pc:picChg>
        <pc:picChg chg="add del mod">
          <ac:chgData name="Song Heesoo" userId="72c29f49b06809b8" providerId="LiveId" clId="{D52FB06A-DD00-473A-A233-96241B947F79}" dt="2020-08-12T06:05:15.462" v="698" actId="478"/>
          <ac:picMkLst>
            <pc:docMk/>
            <pc:sldMk cId="1178093635" sldId="357"/>
            <ac:picMk id="11" creationId="{70371AB9-DA31-4A1D-810C-B7ECA527220B}"/>
          </ac:picMkLst>
        </pc:picChg>
        <pc:picChg chg="add del mod">
          <ac:chgData name="Song Heesoo" userId="72c29f49b06809b8" providerId="LiveId" clId="{D52FB06A-DD00-473A-A233-96241B947F79}" dt="2020-08-12T06:05:37.383" v="703" actId="478"/>
          <ac:picMkLst>
            <pc:docMk/>
            <pc:sldMk cId="1178093635" sldId="357"/>
            <ac:picMk id="17" creationId="{D3CFA1D0-BD81-4416-A6AE-7F47F497C773}"/>
          </ac:picMkLst>
        </pc:picChg>
        <pc:picChg chg="add mod">
          <ac:chgData name="Song Heesoo" userId="72c29f49b06809b8" providerId="LiveId" clId="{D52FB06A-DD00-473A-A233-96241B947F79}" dt="2020-08-12T06:06:40.305" v="710" actId="164"/>
          <ac:picMkLst>
            <pc:docMk/>
            <pc:sldMk cId="1178093635" sldId="357"/>
            <ac:picMk id="19" creationId="{9723A357-868F-4583-ABA7-C54B2B4361AA}"/>
          </ac:picMkLst>
        </pc:picChg>
        <pc:picChg chg="add mod">
          <ac:chgData name="Song Heesoo" userId="72c29f49b06809b8" providerId="LiveId" clId="{D52FB06A-DD00-473A-A233-96241B947F79}" dt="2020-08-12T06:06:40.305" v="710" actId="164"/>
          <ac:picMkLst>
            <pc:docMk/>
            <pc:sldMk cId="1178093635" sldId="357"/>
            <ac:picMk id="20" creationId="{A52638C1-2C8E-41F1-A265-47EF645A360B}"/>
          </ac:picMkLst>
        </pc:picChg>
      </pc:sldChg>
      <pc:sldChg chg="modSp ord">
        <pc:chgData name="Song Heesoo" userId="72c29f49b06809b8" providerId="LiveId" clId="{D52FB06A-DD00-473A-A233-96241B947F79}" dt="2020-08-19T15:58:18.683" v="6595" actId="20577"/>
        <pc:sldMkLst>
          <pc:docMk/>
          <pc:sldMk cId="2103856670" sldId="358"/>
        </pc:sldMkLst>
        <pc:spChg chg="mod">
          <ac:chgData name="Song Heesoo" userId="72c29f49b06809b8" providerId="LiveId" clId="{D52FB06A-DD00-473A-A233-96241B947F79}" dt="2020-08-12T05:37:18.108" v="534" actId="20577"/>
          <ac:spMkLst>
            <pc:docMk/>
            <pc:sldMk cId="2103856670" sldId="358"/>
            <ac:spMk id="2" creationId="{00000000-0000-0000-0000-000000000000}"/>
          </ac:spMkLst>
        </pc:spChg>
        <pc:spChg chg="mod">
          <ac:chgData name="Song Heesoo" userId="72c29f49b06809b8" providerId="LiveId" clId="{D52FB06A-DD00-473A-A233-96241B947F79}" dt="2020-08-19T15:58:18.683" v="6595" actId="20577"/>
          <ac:spMkLst>
            <pc:docMk/>
            <pc:sldMk cId="2103856670" sldId="358"/>
            <ac:spMk id="4" creationId="{00000000-0000-0000-0000-000000000000}"/>
          </ac:spMkLst>
        </pc:spChg>
        <pc:spChg chg="mod">
          <ac:chgData name="Song Heesoo" userId="72c29f49b06809b8" providerId="LiveId" clId="{D52FB06A-DD00-473A-A233-96241B947F79}" dt="2020-08-19T03:30:56.629" v="4268" actId="20577"/>
          <ac:spMkLst>
            <pc:docMk/>
            <pc:sldMk cId="2103856670" sldId="358"/>
            <ac:spMk id="7" creationId="{CF5A34DF-0EC8-4E27-9B7C-197414C43EC7}"/>
          </ac:spMkLst>
        </pc:spChg>
        <pc:picChg chg="mod">
          <ac:chgData name="Song Heesoo" userId="72c29f49b06809b8" providerId="LiveId" clId="{D52FB06A-DD00-473A-A233-96241B947F79}" dt="2020-08-19T03:29:51.258" v="4266" actId="1076"/>
          <ac:picMkLst>
            <pc:docMk/>
            <pc:sldMk cId="2103856670" sldId="358"/>
            <ac:picMk id="5" creationId="{EBBFEDB3-2A0F-40C6-BA9C-71622DBD1547}"/>
          </ac:picMkLst>
        </pc:picChg>
        <pc:picChg chg="mod ord">
          <ac:chgData name="Song Heesoo" userId="72c29f49b06809b8" providerId="LiveId" clId="{D52FB06A-DD00-473A-A233-96241B947F79}" dt="2020-08-19T03:29:47.404" v="4265" actId="167"/>
          <ac:picMkLst>
            <pc:docMk/>
            <pc:sldMk cId="2103856670" sldId="358"/>
            <ac:picMk id="8" creationId="{509F92AD-2EAF-4174-ABD2-EA97B66981A7}"/>
          </ac:picMkLst>
        </pc:picChg>
      </pc:sldChg>
      <pc:sldChg chg="del">
        <pc:chgData name="Song Heesoo" userId="72c29f49b06809b8" providerId="LiveId" clId="{D52FB06A-DD00-473A-A233-96241B947F79}" dt="2020-08-12T03:51:59.208" v="217" actId="2696"/>
        <pc:sldMkLst>
          <pc:docMk/>
          <pc:sldMk cId="1939566114" sldId="364"/>
        </pc:sldMkLst>
      </pc:sldChg>
      <pc:sldChg chg="del">
        <pc:chgData name="Song Heesoo" userId="72c29f49b06809b8" providerId="LiveId" clId="{D52FB06A-DD00-473A-A233-96241B947F79}" dt="2020-08-12T05:19:35.718" v="463" actId="2696"/>
        <pc:sldMkLst>
          <pc:docMk/>
          <pc:sldMk cId="4144903197" sldId="365"/>
        </pc:sldMkLst>
      </pc:sldChg>
      <pc:sldChg chg="addSp delSp modSp ord modAnim modNotesTx">
        <pc:chgData name="Song Heesoo" userId="72c29f49b06809b8" providerId="LiveId" clId="{D52FB06A-DD00-473A-A233-96241B947F79}" dt="2020-08-19T15:58:29.653" v="6599" actId="20577"/>
        <pc:sldMkLst>
          <pc:docMk/>
          <pc:sldMk cId="950496179" sldId="367"/>
        </pc:sldMkLst>
        <pc:spChg chg="mod">
          <ac:chgData name="Song Heesoo" userId="72c29f49b06809b8" providerId="LiveId" clId="{D52FB06A-DD00-473A-A233-96241B947F79}" dt="2020-08-12T06:46:37.659" v="1001" actId="20577"/>
          <ac:spMkLst>
            <pc:docMk/>
            <pc:sldMk cId="950496179" sldId="367"/>
            <ac:spMk id="2" creationId="{00000000-0000-0000-0000-000000000000}"/>
          </ac:spMkLst>
        </pc:spChg>
        <pc:spChg chg="add mod">
          <ac:chgData name="Song Heesoo" userId="72c29f49b06809b8" providerId="LiveId" clId="{D52FB06A-DD00-473A-A233-96241B947F79}" dt="2020-08-19T12:02:31.644" v="5157" actId="1076"/>
          <ac:spMkLst>
            <pc:docMk/>
            <pc:sldMk cId="950496179" sldId="367"/>
            <ac:spMk id="3" creationId="{A34C405F-EA73-4B61-8103-1563569B7239}"/>
          </ac:spMkLst>
        </pc:spChg>
        <pc:spChg chg="add del mod">
          <ac:chgData name="Song Heesoo" userId="72c29f49b06809b8" providerId="LiveId" clId="{D52FB06A-DD00-473A-A233-96241B947F79}" dt="2020-08-12T06:42:00.439" v="920" actId="478"/>
          <ac:spMkLst>
            <pc:docMk/>
            <pc:sldMk cId="950496179" sldId="367"/>
            <ac:spMk id="3" creationId="{F3684FB1-2D93-44C6-BA48-DB1354289AB5}"/>
          </ac:spMkLst>
        </pc:spChg>
        <pc:spChg chg="mod">
          <ac:chgData name="Song Heesoo" userId="72c29f49b06809b8" providerId="LiveId" clId="{D52FB06A-DD00-473A-A233-96241B947F79}" dt="2020-08-19T15:58:29.653" v="6599" actId="20577"/>
          <ac:spMkLst>
            <pc:docMk/>
            <pc:sldMk cId="950496179" sldId="367"/>
            <ac:spMk id="4" creationId="{00000000-0000-0000-0000-000000000000}"/>
          </ac:spMkLst>
        </pc:spChg>
        <pc:spChg chg="mod">
          <ac:chgData name="Song Heesoo" userId="72c29f49b06809b8" providerId="LiveId" clId="{D52FB06A-DD00-473A-A233-96241B947F79}" dt="2020-08-19T12:02:54.653" v="5161" actId="1076"/>
          <ac:spMkLst>
            <pc:docMk/>
            <pc:sldMk cId="950496179" sldId="367"/>
            <ac:spMk id="59" creationId="{14AF6B73-7FE0-4759-AD52-B135C257E664}"/>
          </ac:spMkLst>
        </pc:spChg>
        <pc:spChg chg="mod">
          <ac:chgData name="Song Heesoo" userId="72c29f49b06809b8" providerId="LiveId" clId="{D52FB06A-DD00-473A-A233-96241B947F79}" dt="2020-08-19T12:02:46.921" v="5160" actId="1076"/>
          <ac:spMkLst>
            <pc:docMk/>
            <pc:sldMk cId="950496179" sldId="367"/>
            <ac:spMk id="60" creationId="{D22436D4-E63D-4F00-9B4C-B9EE178F4C52}"/>
          </ac:spMkLst>
        </pc:spChg>
        <pc:spChg chg="mod">
          <ac:chgData name="Song Heesoo" userId="72c29f49b06809b8" providerId="LiveId" clId="{D52FB06A-DD00-473A-A233-96241B947F79}" dt="2020-08-19T03:31:26.325" v="4270" actId="14100"/>
          <ac:spMkLst>
            <pc:docMk/>
            <pc:sldMk cId="950496179" sldId="367"/>
            <ac:spMk id="61" creationId="{35C1C1F3-2973-4FA4-AC6E-11373EEC183A}"/>
          </ac:spMkLst>
        </pc:spChg>
        <pc:spChg chg="mod">
          <ac:chgData name="Song Heesoo" userId="72c29f49b06809b8" providerId="LiveId" clId="{D52FB06A-DD00-473A-A233-96241B947F79}" dt="2020-08-19T12:00:25.536" v="5001" actId="20577"/>
          <ac:spMkLst>
            <pc:docMk/>
            <pc:sldMk cId="950496179" sldId="367"/>
            <ac:spMk id="62" creationId="{7EE8383C-E61B-4354-85A5-75CFA4D90F8C}"/>
          </ac:spMkLst>
        </pc:spChg>
        <pc:grpChg chg="add mod">
          <ac:chgData name="Song Heesoo" userId="72c29f49b06809b8" providerId="LiveId" clId="{D52FB06A-DD00-473A-A233-96241B947F79}" dt="2020-08-12T06:45:50.565" v="970" actId="14100"/>
          <ac:grpSpMkLst>
            <pc:docMk/>
            <pc:sldMk cId="950496179" sldId="367"/>
            <ac:grpSpMk id="11" creationId="{71EB0BC5-DB81-436E-9E05-B4E0D466ED7C}"/>
          </ac:grpSpMkLst>
        </pc:grpChg>
        <pc:picChg chg="del">
          <ac:chgData name="Song Heesoo" userId="72c29f49b06809b8" providerId="LiveId" clId="{D52FB06A-DD00-473A-A233-96241B947F79}" dt="2020-08-12T06:44:10.840" v="957" actId="478"/>
          <ac:picMkLst>
            <pc:docMk/>
            <pc:sldMk cId="950496179" sldId="367"/>
            <ac:picMk id="6" creationId="{814C946E-5A7C-4942-B2CB-1062C9CEAD89}"/>
          </ac:picMkLst>
        </pc:picChg>
        <pc:picChg chg="add mod">
          <ac:chgData name="Song Heesoo" userId="72c29f49b06809b8" providerId="LiveId" clId="{D52FB06A-DD00-473A-A233-96241B947F79}" dt="2020-08-19T12:02:40.426" v="5158" actId="1076"/>
          <ac:picMkLst>
            <pc:docMk/>
            <pc:sldMk cId="950496179" sldId="367"/>
            <ac:picMk id="19" creationId="{C9E72F70-65AB-43D3-B5B1-FB2FB15355CC}"/>
          </ac:picMkLst>
        </pc:picChg>
        <pc:picChg chg="del">
          <ac:chgData name="Song Heesoo" userId="72c29f49b06809b8" providerId="LiveId" clId="{D52FB06A-DD00-473A-A233-96241B947F79}" dt="2020-08-12T06:45:07.525" v="964" actId="478"/>
          <ac:picMkLst>
            <pc:docMk/>
            <pc:sldMk cId="950496179" sldId="367"/>
            <ac:picMk id="57" creationId="{09244789-D7DF-42A0-96E0-D0BD27B1AA06}"/>
          </ac:picMkLst>
        </pc:picChg>
      </pc:sldChg>
      <pc:sldChg chg="addSp delSp modSp ord delAnim modAnim">
        <pc:chgData name="Song Heesoo" userId="72c29f49b06809b8" providerId="LiveId" clId="{D52FB06A-DD00-473A-A233-96241B947F79}" dt="2020-08-19T15:58:34.309" v="6601" actId="20577"/>
        <pc:sldMkLst>
          <pc:docMk/>
          <pc:sldMk cId="1736992121" sldId="368"/>
        </pc:sldMkLst>
        <pc:spChg chg="mod">
          <ac:chgData name="Song Heesoo" userId="72c29f49b06809b8" providerId="LiveId" clId="{D52FB06A-DD00-473A-A233-96241B947F79}" dt="2020-08-12T06:57:37.936" v="1083" actId="20577"/>
          <ac:spMkLst>
            <pc:docMk/>
            <pc:sldMk cId="1736992121" sldId="368"/>
            <ac:spMk id="2" creationId="{00000000-0000-0000-0000-000000000000}"/>
          </ac:spMkLst>
        </pc:spChg>
        <pc:spChg chg="add mod">
          <ac:chgData name="Song Heesoo" userId="72c29f49b06809b8" providerId="LiveId" clId="{D52FB06A-DD00-473A-A233-96241B947F79}" dt="2020-08-19T15:58:34.309" v="6601" actId="20577"/>
          <ac:spMkLst>
            <pc:docMk/>
            <pc:sldMk cId="1736992121" sldId="368"/>
            <ac:spMk id="8" creationId="{AACCFD0B-AD3B-4A7F-B278-3DDD3C768299}"/>
          </ac:spMkLst>
        </pc:spChg>
        <pc:spChg chg="del">
          <ac:chgData name="Song Heesoo" userId="72c29f49b06809b8" providerId="LiveId" clId="{D52FB06A-DD00-473A-A233-96241B947F79}" dt="2020-08-12T06:59:15.377" v="1104" actId="478"/>
          <ac:spMkLst>
            <pc:docMk/>
            <pc:sldMk cId="1736992121" sldId="368"/>
            <ac:spMk id="44" creationId="{8A448942-F4AD-4FE6-8B27-2501E9AAE824}"/>
          </ac:spMkLst>
        </pc:spChg>
        <pc:spChg chg="del">
          <ac:chgData name="Song Heesoo" userId="72c29f49b06809b8" providerId="LiveId" clId="{D52FB06A-DD00-473A-A233-96241B947F79}" dt="2020-08-12T06:59:15.377" v="1104" actId="478"/>
          <ac:spMkLst>
            <pc:docMk/>
            <pc:sldMk cId="1736992121" sldId="368"/>
            <ac:spMk id="45" creationId="{757965E9-DBC7-4FD4-B1AE-BDC46BE7CEAE}"/>
          </ac:spMkLst>
        </pc:spChg>
        <pc:spChg chg="del">
          <ac:chgData name="Song Heesoo" userId="72c29f49b06809b8" providerId="LiveId" clId="{D52FB06A-DD00-473A-A233-96241B947F79}" dt="2020-08-12T06:59:15.377" v="1104" actId="478"/>
          <ac:spMkLst>
            <pc:docMk/>
            <pc:sldMk cId="1736992121" sldId="368"/>
            <ac:spMk id="46" creationId="{0B0C5AF9-4530-4104-AB56-7711BC7F0AD4}"/>
          </ac:spMkLst>
        </pc:spChg>
        <pc:spChg chg="del">
          <ac:chgData name="Song Heesoo" userId="72c29f49b06809b8" providerId="LiveId" clId="{D52FB06A-DD00-473A-A233-96241B947F79}" dt="2020-08-12T06:59:15.377" v="1104" actId="478"/>
          <ac:spMkLst>
            <pc:docMk/>
            <pc:sldMk cId="1736992121" sldId="368"/>
            <ac:spMk id="47" creationId="{7187F13A-043A-4D73-B81E-CBDF6C5111A2}"/>
          </ac:spMkLst>
        </pc:spChg>
        <pc:spChg chg="del">
          <ac:chgData name="Song Heesoo" userId="72c29f49b06809b8" providerId="LiveId" clId="{D52FB06A-DD00-473A-A233-96241B947F79}" dt="2020-08-12T06:59:15.377" v="1104" actId="478"/>
          <ac:spMkLst>
            <pc:docMk/>
            <pc:sldMk cId="1736992121" sldId="368"/>
            <ac:spMk id="48" creationId="{0DDB69B9-4AC0-49C8-AD90-5801AA05E34E}"/>
          </ac:spMkLst>
        </pc:spChg>
        <pc:spChg chg="del">
          <ac:chgData name="Song Heesoo" userId="72c29f49b06809b8" providerId="LiveId" clId="{D52FB06A-DD00-473A-A233-96241B947F79}" dt="2020-08-12T06:59:15.377" v="1104" actId="478"/>
          <ac:spMkLst>
            <pc:docMk/>
            <pc:sldMk cId="1736992121" sldId="368"/>
            <ac:spMk id="49" creationId="{A8D400E8-1748-413B-B7D0-4C0288CD5BC6}"/>
          </ac:spMkLst>
        </pc:spChg>
        <pc:spChg chg="del">
          <ac:chgData name="Song Heesoo" userId="72c29f49b06809b8" providerId="LiveId" clId="{D52FB06A-DD00-473A-A233-96241B947F79}" dt="2020-08-12T06:59:15.377" v="1104" actId="478"/>
          <ac:spMkLst>
            <pc:docMk/>
            <pc:sldMk cId="1736992121" sldId="368"/>
            <ac:spMk id="50" creationId="{FC9E1A53-A9B5-4E99-97A0-EE882A0C2AC4}"/>
          </ac:spMkLst>
        </pc:spChg>
        <pc:spChg chg="del">
          <ac:chgData name="Song Heesoo" userId="72c29f49b06809b8" providerId="LiveId" clId="{D52FB06A-DD00-473A-A233-96241B947F79}" dt="2020-08-12T06:59:15.377" v="1104" actId="478"/>
          <ac:spMkLst>
            <pc:docMk/>
            <pc:sldMk cId="1736992121" sldId="368"/>
            <ac:spMk id="51" creationId="{27B9BC0F-CC40-46CB-BDD9-0FA6AE050F24}"/>
          </ac:spMkLst>
        </pc:spChg>
        <pc:spChg chg="del">
          <ac:chgData name="Song Heesoo" userId="72c29f49b06809b8" providerId="LiveId" clId="{D52FB06A-DD00-473A-A233-96241B947F79}" dt="2020-08-12T06:59:15.377" v="1104" actId="478"/>
          <ac:spMkLst>
            <pc:docMk/>
            <pc:sldMk cId="1736992121" sldId="368"/>
            <ac:spMk id="52" creationId="{5A9213A3-4785-45E6-8BD8-5DFA153A1BC0}"/>
          </ac:spMkLst>
        </pc:spChg>
        <pc:spChg chg="del">
          <ac:chgData name="Song Heesoo" userId="72c29f49b06809b8" providerId="LiveId" clId="{D52FB06A-DD00-473A-A233-96241B947F79}" dt="2020-08-12T06:59:15.377" v="1104" actId="478"/>
          <ac:spMkLst>
            <pc:docMk/>
            <pc:sldMk cId="1736992121" sldId="368"/>
            <ac:spMk id="53" creationId="{578FD3DB-B9B5-4FB3-8598-F973843CABEC}"/>
          </ac:spMkLst>
        </pc:spChg>
        <pc:spChg chg="del">
          <ac:chgData name="Song Heesoo" userId="72c29f49b06809b8" providerId="LiveId" clId="{D52FB06A-DD00-473A-A233-96241B947F79}" dt="2020-08-12T06:59:15.377" v="1104" actId="478"/>
          <ac:spMkLst>
            <pc:docMk/>
            <pc:sldMk cId="1736992121" sldId="368"/>
            <ac:spMk id="54" creationId="{E5677091-55C9-4262-BF5C-9839648D1E01}"/>
          </ac:spMkLst>
        </pc:spChg>
        <pc:spChg chg="del">
          <ac:chgData name="Song Heesoo" userId="72c29f49b06809b8" providerId="LiveId" clId="{D52FB06A-DD00-473A-A233-96241B947F79}" dt="2020-08-12T06:59:15.377" v="1104" actId="478"/>
          <ac:spMkLst>
            <pc:docMk/>
            <pc:sldMk cId="1736992121" sldId="368"/>
            <ac:spMk id="55" creationId="{4B6F6C50-F615-45E5-AE6E-04AE7FF49FB3}"/>
          </ac:spMkLst>
        </pc:spChg>
        <pc:spChg chg="del mod">
          <ac:chgData name="Song Heesoo" userId="72c29f49b06809b8" providerId="LiveId" clId="{D52FB06A-DD00-473A-A233-96241B947F79}" dt="2020-08-12T06:59:57.227" v="1110" actId="478"/>
          <ac:spMkLst>
            <pc:docMk/>
            <pc:sldMk cId="1736992121" sldId="368"/>
            <ac:spMk id="56" creationId="{58ECD18D-4AB8-47D7-98A9-43D43BC384CA}"/>
          </ac:spMkLst>
        </pc:spChg>
        <pc:spChg chg="del">
          <ac:chgData name="Song Heesoo" userId="72c29f49b06809b8" providerId="LiveId" clId="{D52FB06A-DD00-473A-A233-96241B947F79}" dt="2020-08-12T06:59:57.227" v="1110" actId="478"/>
          <ac:spMkLst>
            <pc:docMk/>
            <pc:sldMk cId="1736992121" sldId="368"/>
            <ac:spMk id="57" creationId="{B5BC6FD5-B25A-4616-A038-EB5FE063F72A}"/>
          </ac:spMkLst>
        </pc:spChg>
        <pc:spChg chg="add mod">
          <ac:chgData name="Song Heesoo" userId="72c29f49b06809b8" providerId="LiveId" clId="{D52FB06A-DD00-473A-A233-96241B947F79}" dt="2020-08-12T07:42:30.719" v="1752" actId="113"/>
          <ac:spMkLst>
            <pc:docMk/>
            <pc:sldMk cId="1736992121" sldId="368"/>
            <ac:spMk id="68" creationId="{7906F68C-9ABF-4248-9E50-ADD1FFFAFA4E}"/>
          </ac:spMkLst>
        </pc:spChg>
        <pc:spChg chg="add mod">
          <ac:chgData name="Song Heesoo" userId="72c29f49b06809b8" providerId="LiveId" clId="{D52FB06A-DD00-473A-A233-96241B947F79}" dt="2020-08-12T07:02:22.666" v="1194" actId="1076"/>
          <ac:spMkLst>
            <pc:docMk/>
            <pc:sldMk cId="1736992121" sldId="368"/>
            <ac:spMk id="69" creationId="{0AC5EC1F-368A-43C9-8CDA-F91401CB941E}"/>
          </ac:spMkLst>
        </pc:spChg>
        <pc:spChg chg="add mod">
          <ac:chgData name="Song Heesoo" userId="72c29f49b06809b8" providerId="LiveId" clId="{D52FB06A-DD00-473A-A233-96241B947F79}" dt="2020-08-12T07:01:46.978" v="1147" actId="20577"/>
          <ac:spMkLst>
            <pc:docMk/>
            <pc:sldMk cId="1736992121" sldId="368"/>
            <ac:spMk id="70" creationId="{F505940A-8D68-46A4-961B-567E8A7E17C1}"/>
          </ac:spMkLst>
        </pc:spChg>
        <pc:spChg chg="del">
          <ac:chgData name="Song Heesoo" userId="72c29f49b06809b8" providerId="LiveId" clId="{D52FB06A-DD00-473A-A233-96241B947F79}" dt="2020-08-12T06:59:24.009" v="1105" actId="478"/>
          <ac:spMkLst>
            <pc:docMk/>
            <pc:sldMk cId="1736992121" sldId="368"/>
            <ac:spMk id="72" creationId="{40E3303E-52D5-47F9-AFF6-74BF622CE515}"/>
          </ac:spMkLst>
        </pc:spChg>
        <pc:spChg chg="del">
          <ac:chgData name="Song Heesoo" userId="72c29f49b06809b8" providerId="LiveId" clId="{D52FB06A-DD00-473A-A233-96241B947F79}" dt="2020-08-12T06:59:24.009" v="1105" actId="478"/>
          <ac:spMkLst>
            <pc:docMk/>
            <pc:sldMk cId="1736992121" sldId="368"/>
            <ac:spMk id="73" creationId="{64F65A1A-7481-475F-8758-2EA97071454A}"/>
          </ac:spMkLst>
        </pc:spChg>
        <pc:spChg chg="del">
          <ac:chgData name="Song Heesoo" userId="72c29f49b06809b8" providerId="LiveId" clId="{D52FB06A-DD00-473A-A233-96241B947F79}" dt="2020-08-12T06:59:24.009" v="1105" actId="478"/>
          <ac:spMkLst>
            <pc:docMk/>
            <pc:sldMk cId="1736992121" sldId="368"/>
            <ac:spMk id="74" creationId="{0AB2045A-9B62-4FAE-9FD0-1D1E93124452}"/>
          </ac:spMkLst>
        </pc:spChg>
        <pc:spChg chg="del">
          <ac:chgData name="Song Heesoo" userId="72c29f49b06809b8" providerId="LiveId" clId="{D52FB06A-DD00-473A-A233-96241B947F79}" dt="2020-08-12T06:59:57.227" v="1110" actId="478"/>
          <ac:spMkLst>
            <pc:docMk/>
            <pc:sldMk cId="1736992121" sldId="368"/>
            <ac:spMk id="75" creationId="{D1EC6B43-8EE7-49BD-ADB4-D7BC0110DDCC}"/>
          </ac:spMkLst>
        </pc:spChg>
        <pc:spChg chg="del">
          <ac:chgData name="Song Heesoo" userId="72c29f49b06809b8" providerId="LiveId" clId="{D52FB06A-DD00-473A-A233-96241B947F79}" dt="2020-08-12T06:59:57.227" v="1110" actId="478"/>
          <ac:spMkLst>
            <pc:docMk/>
            <pc:sldMk cId="1736992121" sldId="368"/>
            <ac:spMk id="76" creationId="{3F87D829-3FD5-4E6F-A1E7-3B78941A6BAF}"/>
          </ac:spMkLst>
        </pc:spChg>
        <pc:grpChg chg="del">
          <ac:chgData name="Song Heesoo" userId="72c29f49b06809b8" providerId="LiveId" clId="{D52FB06A-DD00-473A-A233-96241B947F79}" dt="2020-08-12T06:59:15.377" v="1104" actId="478"/>
          <ac:grpSpMkLst>
            <pc:docMk/>
            <pc:sldMk cId="1736992121" sldId="368"/>
            <ac:grpSpMk id="6" creationId="{0BFECB91-E3A9-4379-9444-9C22BC8FA07F}"/>
          </ac:grpSpMkLst>
        </pc:grpChg>
        <pc:grpChg chg="del">
          <ac:chgData name="Song Heesoo" userId="72c29f49b06809b8" providerId="LiveId" clId="{D52FB06A-DD00-473A-A233-96241B947F79}" dt="2020-08-12T06:59:15.377" v="1104" actId="478"/>
          <ac:grpSpMkLst>
            <pc:docMk/>
            <pc:sldMk cId="1736992121" sldId="368"/>
            <ac:grpSpMk id="43" creationId="{4E80DEEE-A35A-439C-9694-9DFBCE0BB574}"/>
          </ac:grpSpMkLst>
        </pc:grpChg>
        <pc:grpChg chg="add del mod">
          <ac:chgData name="Song Heesoo" userId="72c29f49b06809b8" providerId="LiveId" clId="{D52FB06A-DD00-473A-A233-96241B947F79}" dt="2020-08-12T07:00:26.212" v="1120"/>
          <ac:grpSpMkLst>
            <pc:docMk/>
            <pc:sldMk cId="1736992121" sldId="368"/>
            <ac:grpSpMk id="58" creationId="{7FF827D7-F795-43BC-BE71-E94B0BE39063}"/>
          </ac:grpSpMkLst>
        </pc:grpChg>
        <pc:grpChg chg="add del mod">
          <ac:chgData name="Song Heesoo" userId="72c29f49b06809b8" providerId="LiveId" clId="{D52FB06A-DD00-473A-A233-96241B947F79}" dt="2020-08-12T07:00:26.212" v="1120"/>
          <ac:grpSpMkLst>
            <pc:docMk/>
            <pc:sldMk cId="1736992121" sldId="368"/>
            <ac:grpSpMk id="63" creationId="{9AD07861-12C5-4D3A-9D8C-EA70083A78A6}"/>
          </ac:grpSpMkLst>
        </pc:grpChg>
        <pc:picChg chg="add mod">
          <ac:chgData name="Song Heesoo" userId="72c29f49b06809b8" providerId="LiveId" clId="{D52FB06A-DD00-473A-A233-96241B947F79}" dt="2020-08-12T07:00:48.011" v="1125" actId="1076"/>
          <ac:picMkLst>
            <pc:docMk/>
            <pc:sldMk cId="1736992121" sldId="368"/>
            <ac:picMk id="3" creationId="{D134B464-7074-400E-9299-E7AFD4CA2E2B}"/>
          </ac:picMkLst>
        </pc:picChg>
      </pc:sldChg>
      <pc:sldChg chg="del ord">
        <pc:chgData name="Song Heesoo" userId="72c29f49b06809b8" providerId="LiveId" clId="{D52FB06A-DD00-473A-A233-96241B947F79}" dt="2020-08-12T07:24:47.516" v="1514" actId="2696"/>
        <pc:sldMkLst>
          <pc:docMk/>
          <pc:sldMk cId="3912441477" sldId="369"/>
        </pc:sldMkLst>
      </pc:sldChg>
      <pc:sldChg chg="del">
        <pc:chgData name="Song Heesoo" userId="72c29f49b06809b8" providerId="LiveId" clId="{D52FB06A-DD00-473A-A233-96241B947F79}" dt="2020-08-12T05:15:41.626" v="461" actId="2696"/>
        <pc:sldMkLst>
          <pc:docMk/>
          <pc:sldMk cId="191468478" sldId="370"/>
        </pc:sldMkLst>
      </pc:sldChg>
      <pc:sldChg chg="addSp delSp modSp del ord">
        <pc:chgData name="Song Heesoo" userId="72c29f49b06809b8" providerId="LiveId" clId="{D52FB06A-DD00-473A-A233-96241B947F79}" dt="2020-08-19T03:45:50.482" v="4356" actId="2696"/>
        <pc:sldMkLst>
          <pc:docMk/>
          <pc:sldMk cId="2351580083" sldId="371"/>
        </pc:sldMkLst>
        <pc:spChg chg="mod">
          <ac:chgData name="Song Heesoo" userId="72c29f49b06809b8" providerId="LiveId" clId="{D52FB06A-DD00-473A-A233-96241B947F79}" dt="2020-08-19T03:44:19.806" v="4348" actId="20577"/>
          <ac:spMkLst>
            <pc:docMk/>
            <pc:sldMk cId="2351580083" sldId="371"/>
            <ac:spMk id="2" creationId="{00000000-0000-0000-0000-000000000000}"/>
          </ac:spMkLst>
        </pc:spChg>
        <pc:spChg chg="del">
          <ac:chgData name="Song Heesoo" userId="72c29f49b06809b8" providerId="LiveId" clId="{D52FB06A-DD00-473A-A233-96241B947F79}" dt="2020-08-12T07:51:38.098" v="1931" actId="478"/>
          <ac:spMkLst>
            <pc:docMk/>
            <pc:sldMk cId="2351580083" sldId="371"/>
            <ac:spMk id="3" creationId="{47EEA5A7-98B0-4D73-B381-C2AA0626967D}"/>
          </ac:spMkLst>
        </pc:spChg>
        <pc:spChg chg="del">
          <ac:chgData name="Song Heesoo" userId="72c29f49b06809b8" providerId="LiveId" clId="{D52FB06A-DD00-473A-A233-96241B947F79}" dt="2020-08-12T07:51:41.107" v="1932" actId="478"/>
          <ac:spMkLst>
            <pc:docMk/>
            <pc:sldMk cId="2351580083" sldId="371"/>
            <ac:spMk id="5" creationId="{75E7ECD0-ADE4-4EA7-B9C6-48AA59ABE250}"/>
          </ac:spMkLst>
        </pc:spChg>
        <pc:picChg chg="add mod">
          <ac:chgData name="Song Heesoo" userId="72c29f49b06809b8" providerId="LiveId" clId="{D52FB06A-DD00-473A-A233-96241B947F79}" dt="2020-08-12T07:57:26.372" v="1941" actId="14100"/>
          <ac:picMkLst>
            <pc:docMk/>
            <pc:sldMk cId="2351580083" sldId="371"/>
            <ac:picMk id="6" creationId="{2F683DE6-DFB7-4A8F-8337-DA1329A71AD9}"/>
          </ac:picMkLst>
        </pc:picChg>
      </pc:sldChg>
      <pc:sldChg chg="del">
        <pc:chgData name="Song Heesoo" userId="72c29f49b06809b8" providerId="LiveId" clId="{D52FB06A-DD00-473A-A233-96241B947F79}" dt="2020-08-12T05:15:43.428" v="462" actId="2696"/>
        <pc:sldMkLst>
          <pc:docMk/>
          <pc:sldMk cId="2390095368" sldId="372"/>
        </pc:sldMkLst>
      </pc:sldChg>
      <pc:sldChg chg="addSp modSp ord">
        <pc:chgData name="Song Heesoo" userId="72c29f49b06809b8" providerId="LiveId" clId="{D52FB06A-DD00-473A-A233-96241B947F79}" dt="2020-08-19T15:59:34.774" v="6625" actId="20577"/>
        <pc:sldMkLst>
          <pc:docMk/>
          <pc:sldMk cId="873390330" sldId="373"/>
        </pc:sldMkLst>
        <pc:spChg chg="mod">
          <ac:chgData name="Song Heesoo" userId="72c29f49b06809b8" providerId="LiveId" clId="{D52FB06A-DD00-473A-A233-96241B947F79}" dt="2020-08-12T09:04:31.081" v="3525" actId="20577"/>
          <ac:spMkLst>
            <pc:docMk/>
            <pc:sldMk cId="873390330" sldId="373"/>
            <ac:spMk id="2" creationId="{00000000-0000-0000-0000-000000000000}"/>
          </ac:spMkLst>
        </pc:spChg>
        <pc:spChg chg="mod">
          <ac:chgData name="Song Heesoo" userId="72c29f49b06809b8" providerId="LiveId" clId="{D52FB06A-DD00-473A-A233-96241B947F79}" dt="2020-08-19T15:59:34.774" v="6625" actId="20577"/>
          <ac:spMkLst>
            <pc:docMk/>
            <pc:sldMk cId="873390330" sldId="373"/>
            <ac:spMk id="4" creationId="{00000000-0000-0000-0000-000000000000}"/>
          </ac:spMkLst>
        </pc:spChg>
        <pc:spChg chg="add mod">
          <ac:chgData name="Song Heesoo" userId="72c29f49b06809b8" providerId="LiveId" clId="{D52FB06A-DD00-473A-A233-96241B947F79}" dt="2020-08-19T03:43:45.723" v="4341" actId="20577"/>
          <ac:spMkLst>
            <pc:docMk/>
            <pc:sldMk cId="873390330" sldId="373"/>
            <ac:spMk id="5" creationId="{9F7A86EA-959B-4DEC-B10A-68A56D2C4E85}"/>
          </ac:spMkLst>
        </pc:spChg>
        <pc:spChg chg="mod">
          <ac:chgData name="Song Heesoo" userId="72c29f49b06809b8" providerId="LiveId" clId="{D52FB06A-DD00-473A-A233-96241B947F79}" dt="2020-08-19T03:42:57.378" v="4326" actId="20577"/>
          <ac:spMkLst>
            <pc:docMk/>
            <pc:sldMk cId="873390330" sldId="373"/>
            <ac:spMk id="6" creationId="{C330A950-4493-4C6A-989A-3BC39BD38922}"/>
          </ac:spMkLst>
        </pc:spChg>
        <pc:cxnChg chg="add mod">
          <ac:chgData name="Song Heesoo" userId="72c29f49b06809b8" providerId="LiveId" clId="{D52FB06A-DD00-473A-A233-96241B947F79}" dt="2020-08-12T09:15:42.869" v="3858" actId="692"/>
          <ac:cxnSpMkLst>
            <pc:docMk/>
            <pc:sldMk cId="873390330" sldId="373"/>
            <ac:cxnSpMk id="7" creationId="{5F75C0B4-9686-4261-B997-7AE2BB78655D}"/>
          </ac:cxnSpMkLst>
        </pc:cxnChg>
      </pc:sldChg>
      <pc:sldChg chg="modSp del ord">
        <pc:chgData name="Song Heesoo" userId="72c29f49b06809b8" providerId="LiveId" clId="{D52FB06A-DD00-473A-A233-96241B947F79}" dt="2020-08-12T07:57:09.981" v="1939" actId="2696"/>
        <pc:sldMkLst>
          <pc:docMk/>
          <pc:sldMk cId="3673335449" sldId="374"/>
        </pc:sldMkLst>
        <pc:spChg chg="mod">
          <ac:chgData name="Song Heesoo" userId="72c29f49b06809b8" providerId="LiveId" clId="{D52FB06A-DD00-473A-A233-96241B947F79}" dt="2020-08-12T05:28:23.735" v="525" actId="20577"/>
          <ac:spMkLst>
            <pc:docMk/>
            <pc:sldMk cId="3673335449" sldId="374"/>
            <ac:spMk id="2" creationId="{00000000-0000-0000-0000-000000000000}"/>
          </ac:spMkLst>
        </pc:spChg>
        <pc:spChg chg="mod">
          <ac:chgData name="Song Heesoo" userId="72c29f49b06809b8" providerId="LiveId" clId="{D52FB06A-DD00-473A-A233-96241B947F79}" dt="2020-08-12T05:44:11.178" v="535" actId="20577"/>
          <ac:spMkLst>
            <pc:docMk/>
            <pc:sldMk cId="3673335449" sldId="374"/>
            <ac:spMk id="6" creationId="{64981F04-30CC-4407-A09C-B1884CE2E48A}"/>
          </ac:spMkLst>
        </pc:spChg>
      </pc:sldChg>
      <pc:sldChg chg="addSp modSp add ord">
        <pc:chgData name="Song Heesoo" userId="72c29f49b06809b8" providerId="LiveId" clId="{D52FB06A-DD00-473A-A233-96241B947F79}" dt="2020-08-19T15:58:05.547" v="6589" actId="20577"/>
        <pc:sldMkLst>
          <pc:docMk/>
          <pc:sldMk cId="665304937" sldId="375"/>
        </pc:sldMkLst>
        <pc:spChg chg="mod">
          <ac:chgData name="Song Heesoo" userId="72c29f49b06809b8" providerId="LiveId" clId="{D52FB06A-DD00-473A-A233-96241B947F79}" dt="2020-08-12T04:20:08.669" v="404" actId="1076"/>
          <ac:spMkLst>
            <pc:docMk/>
            <pc:sldMk cId="665304937" sldId="375"/>
            <ac:spMk id="2" creationId="{7EE98A47-BAF2-4E2A-AC2A-45A01E9EC170}"/>
          </ac:spMkLst>
        </pc:spChg>
        <pc:spChg chg="mod">
          <ac:chgData name="Song Heesoo" userId="72c29f49b06809b8" providerId="LiveId" clId="{D52FB06A-DD00-473A-A233-96241B947F79}" dt="2020-08-19T03:25:41.915" v="4195" actId="20577"/>
          <ac:spMkLst>
            <pc:docMk/>
            <pc:sldMk cId="665304937" sldId="375"/>
            <ac:spMk id="3" creationId="{28DC82F3-56D9-420E-94EF-4CA65B189DF9}"/>
          </ac:spMkLst>
        </pc:spChg>
        <pc:spChg chg="mod">
          <ac:chgData name="Song Heesoo" userId="72c29f49b06809b8" providerId="LiveId" clId="{D52FB06A-DD00-473A-A233-96241B947F79}" dt="2020-08-19T15:58:05.547" v="6589" actId="20577"/>
          <ac:spMkLst>
            <pc:docMk/>
            <pc:sldMk cId="665304937" sldId="375"/>
            <ac:spMk id="4" creationId="{DEDB3329-2B8F-4C70-AB0F-77C37FEA8FDF}"/>
          </ac:spMkLst>
        </pc:spChg>
        <pc:spChg chg="add mod ord">
          <ac:chgData name="Song Heesoo" userId="72c29f49b06809b8" providerId="LiveId" clId="{D52FB06A-DD00-473A-A233-96241B947F79}" dt="2020-08-12T04:20:06.181" v="403" actId="14100"/>
          <ac:spMkLst>
            <pc:docMk/>
            <pc:sldMk cId="665304937" sldId="375"/>
            <ac:spMk id="5" creationId="{1B978185-B537-4D34-B89C-3358F96FBD1F}"/>
          </ac:spMkLst>
        </pc:spChg>
      </pc:sldChg>
      <pc:sldChg chg="add del">
        <pc:chgData name="Song Heesoo" userId="72c29f49b06809b8" providerId="LiveId" clId="{D52FB06A-DD00-473A-A233-96241B947F79}" dt="2020-08-12T04:06:51.687" v="219" actId="2696"/>
        <pc:sldMkLst>
          <pc:docMk/>
          <pc:sldMk cId="3676911187" sldId="375"/>
        </pc:sldMkLst>
      </pc:sldChg>
      <pc:sldChg chg="modSp add">
        <pc:chgData name="Song Heesoo" userId="72c29f49b06809b8" providerId="LiveId" clId="{D52FB06A-DD00-473A-A233-96241B947F79}" dt="2020-08-19T15:58:09.930" v="6591" actId="20577"/>
        <pc:sldMkLst>
          <pc:docMk/>
          <pc:sldMk cId="2096250718" sldId="376"/>
        </pc:sldMkLst>
        <pc:spChg chg="mod">
          <ac:chgData name="Song Heesoo" userId="72c29f49b06809b8" providerId="LiveId" clId="{D52FB06A-DD00-473A-A233-96241B947F79}" dt="2020-08-19T03:25:54.327" v="4202" actId="20577"/>
          <ac:spMkLst>
            <pc:docMk/>
            <pc:sldMk cId="2096250718" sldId="376"/>
            <ac:spMk id="3" creationId="{28DC82F3-56D9-420E-94EF-4CA65B189DF9}"/>
          </ac:spMkLst>
        </pc:spChg>
        <pc:spChg chg="mod">
          <ac:chgData name="Song Heesoo" userId="72c29f49b06809b8" providerId="LiveId" clId="{D52FB06A-DD00-473A-A233-96241B947F79}" dt="2020-08-19T15:58:09.930" v="6591" actId="20577"/>
          <ac:spMkLst>
            <pc:docMk/>
            <pc:sldMk cId="2096250718" sldId="376"/>
            <ac:spMk id="4" creationId="{DEDB3329-2B8F-4C70-AB0F-77C37FEA8FDF}"/>
          </ac:spMkLst>
        </pc:spChg>
      </pc:sldChg>
      <pc:sldChg chg="modSp add">
        <pc:chgData name="Song Heesoo" userId="72c29f49b06809b8" providerId="LiveId" clId="{D52FB06A-DD00-473A-A233-96241B947F79}" dt="2020-08-19T15:58:24.996" v="6597" actId="20577"/>
        <pc:sldMkLst>
          <pc:docMk/>
          <pc:sldMk cId="2571979384" sldId="377"/>
        </pc:sldMkLst>
        <pc:spChg chg="mod">
          <ac:chgData name="Song Heesoo" userId="72c29f49b06809b8" providerId="LiveId" clId="{D52FB06A-DD00-473A-A233-96241B947F79}" dt="2020-08-19T03:25:59.003" v="4209" actId="20577"/>
          <ac:spMkLst>
            <pc:docMk/>
            <pc:sldMk cId="2571979384" sldId="377"/>
            <ac:spMk id="3" creationId="{28DC82F3-56D9-420E-94EF-4CA65B189DF9}"/>
          </ac:spMkLst>
        </pc:spChg>
        <pc:spChg chg="mod">
          <ac:chgData name="Song Heesoo" userId="72c29f49b06809b8" providerId="LiveId" clId="{D52FB06A-DD00-473A-A233-96241B947F79}" dt="2020-08-19T15:58:24.996" v="6597" actId="20577"/>
          <ac:spMkLst>
            <pc:docMk/>
            <pc:sldMk cId="2571979384" sldId="377"/>
            <ac:spMk id="4" creationId="{DEDB3329-2B8F-4C70-AB0F-77C37FEA8FDF}"/>
          </ac:spMkLst>
        </pc:spChg>
      </pc:sldChg>
      <pc:sldChg chg="addSp delSp modSp add">
        <pc:chgData name="Song Heesoo" userId="72c29f49b06809b8" providerId="LiveId" clId="{D52FB06A-DD00-473A-A233-96241B947F79}" dt="2020-08-19T15:59:08.086" v="6613" actId="20577"/>
        <pc:sldMkLst>
          <pc:docMk/>
          <pc:sldMk cId="1786404479" sldId="378"/>
        </pc:sldMkLst>
        <pc:spChg chg="mod">
          <ac:chgData name="Song Heesoo" userId="72c29f49b06809b8" providerId="LiveId" clId="{D52FB06A-DD00-473A-A233-96241B947F79}" dt="2020-08-19T13:47:11.402" v="5833" actId="20577"/>
          <ac:spMkLst>
            <pc:docMk/>
            <pc:sldMk cId="1786404479" sldId="378"/>
            <ac:spMk id="3" creationId="{28DC82F3-56D9-420E-94EF-4CA65B189DF9}"/>
          </ac:spMkLst>
        </pc:spChg>
        <pc:spChg chg="add del mod">
          <ac:chgData name="Song Heesoo" userId="72c29f49b06809b8" providerId="LiveId" clId="{D52FB06A-DD00-473A-A233-96241B947F79}" dt="2020-08-19T15:59:08.086" v="6613" actId="20577"/>
          <ac:spMkLst>
            <pc:docMk/>
            <pc:sldMk cId="1786404479" sldId="378"/>
            <ac:spMk id="4" creationId="{DEDB3329-2B8F-4C70-AB0F-77C37FEA8FDF}"/>
          </ac:spMkLst>
        </pc:spChg>
        <pc:spChg chg="add del">
          <ac:chgData name="Song Heesoo" userId="72c29f49b06809b8" providerId="LiveId" clId="{D52FB06A-DD00-473A-A233-96241B947F79}" dt="2020-08-19T04:30:19.324" v="4876"/>
          <ac:spMkLst>
            <pc:docMk/>
            <pc:sldMk cId="1786404479" sldId="378"/>
            <ac:spMk id="6" creationId="{15365390-6E56-44B7-822B-C6117002CE98}"/>
          </ac:spMkLst>
        </pc:spChg>
        <pc:spChg chg="add del">
          <ac:chgData name="Song Heesoo" userId="72c29f49b06809b8" providerId="LiveId" clId="{D52FB06A-DD00-473A-A233-96241B947F79}" dt="2020-08-19T04:30:20.801" v="4878"/>
          <ac:spMkLst>
            <pc:docMk/>
            <pc:sldMk cId="1786404479" sldId="378"/>
            <ac:spMk id="7" creationId="{BF34372C-9CD4-473D-9B44-1C2CC9B1D10A}"/>
          </ac:spMkLst>
        </pc:spChg>
      </pc:sldChg>
      <pc:sldChg chg="modSp add ord">
        <pc:chgData name="Song Heesoo" userId="72c29f49b06809b8" providerId="LiveId" clId="{D52FB06A-DD00-473A-A233-96241B947F79}" dt="2020-08-19T15:59:30.433" v="6623" actId="20577"/>
        <pc:sldMkLst>
          <pc:docMk/>
          <pc:sldMk cId="1860086514" sldId="379"/>
        </pc:sldMkLst>
        <pc:spChg chg="mod">
          <ac:chgData name="Song Heesoo" userId="72c29f49b06809b8" providerId="LiveId" clId="{D52FB06A-DD00-473A-A233-96241B947F79}" dt="2020-08-19T03:26:12.053" v="4223" actId="20577"/>
          <ac:spMkLst>
            <pc:docMk/>
            <pc:sldMk cId="1860086514" sldId="379"/>
            <ac:spMk id="3" creationId="{28DC82F3-56D9-420E-94EF-4CA65B189DF9}"/>
          </ac:spMkLst>
        </pc:spChg>
        <pc:spChg chg="mod">
          <ac:chgData name="Song Heesoo" userId="72c29f49b06809b8" providerId="LiveId" clId="{D52FB06A-DD00-473A-A233-96241B947F79}" dt="2020-08-19T15:59:30.433" v="6623" actId="20577"/>
          <ac:spMkLst>
            <pc:docMk/>
            <pc:sldMk cId="1860086514" sldId="379"/>
            <ac:spMk id="4" creationId="{DEDB3329-2B8F-4C70-AB0F-77C37FEA8FDF}"/>
          </ac:spMkLst>
        </pc:spChg>
      </pc:sldChg>
      <pc:sldChg chg="addSp delSp modSp add ord delAnim modAnim">
        <pc:chgData name="Song Heesoo" userId="72c29f49b06809b8" providerId="LiveId" clId="{D52FB06A-DD00-473A-A233-96241B947F79}" dt="2020-08-19T15:58:38.822" v="6603" actId="20577"/>
        <pc:sldMkLst>
          <pc:docMk/>
          <pc:sldMk cId="26150285" sldId="380"/>
        </pc:sldMkLst>
        <pc:spChg chg="mod">
          <ac:chgData name="Song Heesoo" userId="72c29f49b06809b8" providerId="LiveId" clId="{D52FB06A-DD00-473A-A233-96241B947F79}" dt="2020-08-12T07:31:37.951" v="1561" actId="1076"/>
          <ac:spMkLst>
            <pc:docMk/>
            <pc:sldMk cId="26150285" sldId="380"/>
            <ac:spMk id="2" creationId="{00000000-0000-0000-0000-000000000000}"/>
          </ac:spMkLst>
        </pc:spChg>
        <pc:spChg chg="add mod">
          <ac:chgData name="Song Heesoo" userId="72c29f49b06809b8" providerId="LiveId" clId="{D52FB06A-DD00-473A-A233-96241B947F79}" dt="2020-08-19T15:58:38.822" v="6603" actId="20577"/>
          <ac:spMkLst>
            <pc:docMk/>
            <pc:sldMk cId="26150285" sldId="380"/>
            <ac:spMk id="28" creationId="{4C999899-F8FE-4F4B-95D1-8DA32F7C6339}"/>
          </ac:spMkLst>
        </pc:spChg>
        <pc:spChg chg="mod">
          <ac:chgData name="Song Heesoo" userId="72c29f49b06809b8" providerId="LiveId" clId="{D52FB06A-DD00-473A-A233-96241B947F79}" dt="2020-08-12T07:31:25.544" v="1558" actId="1076"/>
          <ac:spMkLst>
            <pc:docMk/>
            <pc:sldMk cId="26150285" sldId="380"/>
            <ac:spMk id="44" creationId="{8A448942-F4AD-4FE6-8B27-2501E9AAE824}"/>
          </ac:spMkLst>
        </pc:spChg>
        <pc:spChg chg="del">
          <ac:chgData name="Song Heesoo" userId="72c29f49b06809b8" providerId="LiveId" clId="{D52FB06A-DD00-473A-A233-96241B947F79}" dt="2020-08-12T07:18:40.304" v="1429" actId="478"/>
          <ac:spMkLst>
            <pc:docMk/>
            <pc:sldMk cId="26150285" sldId="380"/>
            <ac:spMk id="45" creationId="{757965E9-DBC7-4FD4-B1AE-BDC46BE7CEAE}"/>
          </ac:spMkLst>
        </pc:spChg>
        <pc:spChg chg="mod">
          <ac:chgData name="Song Heesoo" userId="72c29f49b06809b8" providerId="LiveId" clId="{D52FB06A-DD00-473A-A233-96241B947F79}" dt="2020-08-12T07:31:25.544" v="1558" actId="1076"/>
          <ac:spMkLst>
            <pc:docMk/>
            <pc:sldMk cId="26150285" sldId="380"/>
            <ac:spMk id="46" creationId="{0B0C5AF9-4530-4104-AB56-7711BC7F0AD4}"/>
          </ac:spMkLst>
        </pc:spChg>
        <pc:spChg chg="del mod">
          <ac:chgData name="Song Heesoo" userId="72c29f49b06809b8" providerId="LiveId" clId="{D52FB06A-DD00-473A-A233-96241B947F79}" dt="2020-08-12T07:18:09.359" v="1419" actId="478"/>
          <ac:spMkLst>
            <pc:docMk/>
            <pc:sldMk cId="26150285" sldId="380"/>
            <ac:spMk id="47" creationId="{7187F13A-043A-4D73-B81E-CBDF6C5111A2}"/>
          </ac:spMkLst>
        </pc:spChg>
        <pc:spChg chg="del">
          <ac:chgData name="Song Heesoo" userId="72c29f49b06809b8" providerId="LiveId" clId="{D52FB06A-DD00-473A-A233-96241B947F79}" dt="2020-08-12T07:19:15.575" v="1434" actId="478"/>
          <ac:spMkLst>
            <pc:docMk/>
            <pc:sldMk cId="26150285" sldId="380"/>
            <ac:spMk id="48" creationId="{0DDB69B9-4AC0-49C8-AD90-5801AA05E34E}"/>
          </ac:spMkLst>
        </pc:spChg>
        <pc:spChg chg="mod">
          <ac:chgData name="Song Heesoo" userId="72c29f49b06809b8" providerId="LiveId" clId="{D52FB06A-DD00-473A-A233-96241B947F79}" dt="2020-08-12T07:31:25.544" v="1558" actId="1076"/>
          <ac:spMkLst>
            <pc:docMk/>
            <pc:sldMk cId="26150285" sldId="380"/>
            <ac:spMk id="49" creationId="{A8D400E8-1748-413B-B7D0-4C0288CD5BC6}"/>
          </ac:spMkLst>
        </pc:spChg>
        <pc:spChg chg="mod">
          <ac:chgData name="Song Heesoo" userId="72c29f49b06809b8" providerId="LiveId" clId="{D52FB06A-DD00-473A-A233-96241B947F79}" dt="2020-08-12T07:31:25.544" v="1558" actId="1076"/>
          <ac:spMkLst>
            <pc:docMk/>
            <pc:sldMk cId="26150285" sldId="380"/>
            <ac:spMk id="50" creationId="{FC9E1A53-A9B5-4E99-97A0-EE882A0C2AC4}"/>
          </ac:spMkLst>
        </pc:spChg>
        <pc:spChg chg="del">
          <ac:chgData name="Song Heesoo" userId="72c29f49b06809b8" providerId="LiveId" clId="{D52FB06A-DD00-473A-A233-96241B947F79}" dt="2020-08-12T07:18:43.607" v="1430" actId="478"/>
          <ac:spMkLst>
            <pc:docMk/>
            <pc:sldMk cId="26150285" sldId="380"/>
            <ac:spMk id="51" creationId="{27B9BC0F-CC40-46CB-BDD9-0FA6AE050F24}"/>
          </ac:spMkLst>
        </pc:spChg>
        <pc:spChg chg="mod">
          <ac:chgData name="Song Heesoo" userId="72c29f49b06809b8" providerId="LiveId" clId="{D52FB06A-DD00-473A-A233-96241B947F79}" dt="2020-08-12T07:31:25.544" v="1558" actId="1076"/>
          <ac:spMkLst>
            <pc:docMk/>
            <pc:sldMk cId="26150285" sldId="380"/>
            <ac:spMk id="52" creationId="{5A9213A3-4785-45E6-8BD8-5DFA153A1BC0}"/>
          </ac:spMkLst>
        </pc:spChg>
        <pc:spChg chg="mod">
          <ac:chgData name="Song Heesoo" userId="72c29f49b06809b8" providerId="LiveId" clId="{D52FB06A-DD00-473A-A233-96241B947F79}" dt="2020-08-12T07:31:25.544" v="1558" actId="1076"/>
          <ac:spMkLst>
            <pc:docMk/>
            <pc:sldMk cId="26150285" sldId="380"/>
            <ac:spMk id="53" creationId="{578FD3DB-B9B5-4FB3-8598-F973843CABEC}"/>
          </ac:spMkLst>
        </pc:spChg>
        <pc:spChg chg="del">
          <ac:chgData name="Song Heesoo" userId="72c29f49b06809b8" providerId="LiveId" clId="{D52FB06A-DD00-473A-A233-96241B947F79}" dt="2020-08-12T07:18:28.534" v="1426" actId="478"/>
          <ac:spMkLst>
            <pc:docMk/>
            <pc:sldMk cId="26150285" sldId="380"/>
            <ac:spMk id="54" creationId="{E5677091-55C9-4262-BF5C-9839648D1E01}"/>
          </ac:spMkLst>
        </pc:spChg>
        <pc:spChg chg="del">
          <ac:chgData name="Song Heesoo" userId="72c29f49b06809b8" providerId="LiveId" clId="{D52FB06A-DD00-473A-A233-96241B947F79}" dt="2020-08-12T07:18:25.562" v="1425" actId="478"/>
          <ac:spMkLst>
            <pc:docMk/>
            <pc:sldMk cId="26150285" sldId="380"/>
            <ac:spMk id="55" creationId="{4B6F6C50-F615-45E5-AE6E-04AE7FF49FB3}"/>
          </ac:spMkLst>
        </pc:spChg>
        <pc:spChg chg="del mod">
          <ac:chgData name="Song Heesoo" userId="72c29f49b06809b8" providerId="LiveId" clId="{D52FB06A-DD00-473A-A233-96241B947F79}" dt="2020-08-12T07:31:11.183" v="1557" actId="478"/>
          <ac:spMkLst>
            <pc:docMk/>
            <pc:sldMk cId="26150285" sldId="380"/>
            <ac:spMk id="56" creationId="{58ECD18D-4AB8-47D7-98A9-43D43BC384CA}"/>
          </ac:spMkLst>
        </pc:spChg>
        <pc:spChg chg="del">
          <ac:chgData name="Song Heesoo" userId="72c29f49b06809b8" providerId="LiveId" clId="{D52FB06A-DD00-473A-A233-96241B947F79}" dt="2020-08-12T07:28:04.327" v="1544" actId="478"/>
          <ac:spMkLst>
            <pc:docMk/>
            <pc:sldMk cId="26150285" sldId="380"/>
            <ac:spMk id="57" creationId="{B5BC6FD5-B25A-4616-A038-EB5FE063F72A}"/>
          </ac:spMkLst>
        </pc:spChg>
        <pc:spChg chg="mod">
          <ac:chgData name="Song Heesoo" userId="72c29f49b06809b8" providerId="LiveId" clId="{D52FB06A-DD00-473A-A233-96241B947F79}" dt="2020-08-12T07:31:25.544" v="1558" actId="1076"/>
          <ac:spMkLst>
            <pc:docMk/>
            <pc:sldMk cId="26150285" sldId="380"/>
            <ac:spMk id="72" creationId="{40E3303E-52D5-47F9-AFF6-74BF622CE515}"/>
          </ac:spMkLst>
        </pc:spChg>
        <pc:spChg chg="mod">
          <ac:chgData name="Song Heesoo" userId="72c29f49b06809b8" providerId="LiveId" clId="{D52FB06A-DD00-473A-A233-96241B947F79}" dt="2020-08-12T07:31:25.544" v="1558" actId="1076"/>
          <ac:spMkLst>
            <pc:docMk/>
            <pc:sldMk cId="26150285" sldId="380"/>
            <ac:spMk id="73" creationId="{64F65A1A-7481-475F-8758-2EA97071454A}"/>
          </ac:spMkLst>
        </pc:spChg>
        <pc:spChg chg="mod">
          <ac:chgData name="Song Heesoo" userId="72c29f49b06809b8" providerId="LiveId" clId="{D52FB06A-DD00-473A-A233-96241B947F79}" dt="2020-08-12T07:31:25.544" v="1558" actId="1076"/>
          <ac:spMkLst>
            <pc:docMk/>
            <pc:sldMk cId="26150285" sldId="380"/>
            <ac:spMk id="74" creationId="{0AB2045A-9B62-4FAE-9FD0-1D1E93124452}"/>
          </ac:spMkLst>
        </pc:spChg>
        <pc:spChg chg="mod">
          <ac:chgData name="Song Heesoo" userId="72c29f49b06809b8" providerId="LiveId" clId="{D52FB06A-DD00-473A-A233-96241B947F79}" dt="2020-08-12T07:42:40.238" v="1755" actId="1076"/>
          <ac:spMkLst>
            <pc:docMk/>
            <pc:sldMk cId="26150285" sldId="380"/>
            <ac:spMk id="75" creationId="{D1EC6B43-8EE7-49BD-ADB4-D7BC0110DDCC}"/>
          </ac:spMkLst>
        </pc:spChg>
        <pc:spChg chg="del">
          <ac:chgData name="Song Heesoo" userId="72c29f49b06809b8" providerId="LiveId" clId="{D52FB06A-DD00-473A-A233-96241B947F79}" dt="2020-08-12T07:28:07.631" v="1545" actId="478"/>
          <ac:spMkLst>
            <pc:docMk/>
            <pc:sldMk cId="26150285" sldId="380"/>
            <ac:spMk id="76" creationId="{3F87D829-3FD5-4E6F-A1E7-3B78941A6BAF}"/>
          </ac:spMkLst>
        </pc:spChg>
        <pc:grpChg chg="del">
          <ac:chgData name="Song Heesoo" userId="72c29f49b06809b8" providerId="LiveId" clId="{D52FB06A-DD00-473A-A233-96241B947F79}" dt="2020-08-12T07:17:03.920" v="1406" actId="478"/>
          <ac:grpSpMkLst>
            <pc:docMk/>
            <pc:sldMk cId="26150285" sldId="380"/>
            <ac:grpSpMk id="6" creationId="{0BFECB91-E3A9-4379-9444-9C22BC8FA07F}"/>
          </ac:grpSpMkLst>
        </pc:grpChg>
        <pc:grpChg chg="del">
          <ac:chgData name="Song Heesoo" userId="72c29f49b06809b8" providerId="LiveId" clId="{D52FB06A-DD00-473A-A233-96241B947F79}" dt="2020-08-12T07:17:03.920" v="1406" actId="478"/>
          <ac:grpSpMkLst>
            <pc:docMk/>
            <pc:sldMk cId="26150285" sldId="380"/>
            <ac:grpSpMk id="43" creationId="{4E80DEEE-A35A-439C-9694-9DFBCE0BB574}"/>
          </ac:grpSpMkLst>
        </pc:grpChg>
        <pc:grpChg chg="add mod ord">
          <ac:chgData name="Song Heesoo" userId="72c29f49b06809b8" providerId="LiveId" clId="{D52FB06A-DD00-473A-A233-96241B947F79}" dt="2020-08-12T07:31:25.544" v="1558" actId="1076"/>
          <ac:grpSpMkLst>
            <pc:docMk/>
            <pc:sldMk cId="26150285" sldId="380"/>
            <ac:grpSpMk id="58" creationId="{0946529A-3A96-426B-8C24-F2C6B1A9FF2F}"/>
          </ac:grpSpMkLst>
        </pc:grpChg>
        <pc:grpChg chg="add mod ord">
          <ac:chgData name="Song Heesoo" userId="72c29f49b06809b8" providerId="LiveId" clId="{D52FB06A-DD00-473A-A233-96241B947F79}" dt="2020-08-12T07:31:25.544" v="1558" actId="1076"/>
          <ac:grpSpMkLst>
            <pc:docMk/>
            <pc:sldMk cId="26150285" sldId="380"/>
            <ac:grpSpMk id="65" creationId="{E0D8709A-50FC-4061-A053-DE5A708DA700}"/>
          </ac:grpSpMkLst>
        </pc:grpChg>
      </pc:sldChg>
      <pc:sldChg chg="addSp delSp modSp add del ord delAnim modAnim modNotesTx">
        <pc:chgData name="Song Heesoo" userId="72c29f49b06809b8" providerId="LiveId" clId="{D52FB06A-DD00-473A-A233-96241B947F79}" dt="2020-08-19T12:09:16.737" v="5167" actId="2696"/>
        <pc:sldMkLst>
          <pc:docMk/>
          <pc:sldMk cId="1536278056" sldId="381"/>
        </pc:sldMkLst>
        <pc:spChg chg="mod">
          <ac:chgData name="Song Heesoo" userId="72c29f49b06809b8" providerId="LiveId" clId="{D52FB06A-DD00-473A-A233-96241B947F79}" dt="2020-08-12T07:20:55.947" v="1488" actId="20577"/>
          <ac:spMkLst>
            <pc:docMk/>
            <pc:sldMk cId="1536278056" sldId="381"/>
            <ac:spMk id="2" creationId="{00000000-0000-0000-0000-000000000000}"/>
          </ac:spMkLst>
        </pc:spChg>
        <pc:spChg chg="del">
          <ac:chgData name="Song Heesoo" userId="72c29f49b06809b8" providerId="LiveId" clId="{D52FB06A-DD00-473A-A233-96241B947F79}" dt="2020-08-12T07:20:28.872" v="1437" actId="478"/>
          <ac:spMkLst>
            <pc:docMk/>
            <pc:sldMk cId="1536278056" sldId="381"/>
            <ac:spMk id="3" creationId="{2FBA5EFF-6F2A-4A86-9439-39A441760B5E}"/>
          </ac:spMkLst>
        </pc:spChg>
        <pc:spChg chg="del">
          <ac:chgData name="Song Heesoo" userId="72c29f49b06809b8" providerId="LiveId" clId="{D52FB06A-DD00-473A-A233-96241B947F79}" dt="2020-08-19T04:30:07.258" v="4870" actId="478"/>
          <ac:spMkLst>
            <pc:docMk/>
            <pc:sldMk cId="1536278056" sldId="381"/>
            <ac:spMk id="4" creationId="{00000000-0000-0000-0000-000000000000}"/>
          </ac:spMkLst>
        </pc:spChg>
        <pc:spChg chg="add">
          <ac:chgData name="Song Heesoo" userId="72c29f49b06809b8" providerId="LiveId" clId="{D52FB06A-DD00-473A-A233-96241B947F79}" dt="2020-08-19T04:30:07.584" v="4871"/>
          <ac:spMkLst>
            <pc:docMk/>
            <pc:sldMk cId="1536278056" sldId="381"/>
            <ac:spMk id="9" creationId="{23991BBD-934C-4D4C-AF70-986A0005757B}"/>
          </ac:spMkLst>
        </pc:spChg>
        <pc:spChg chg="add mod">
          <ac:chgData name="Song Heesoo" userId="72c29f49b06809b8" providerId="LiveId" clId="{D52FB06A-DD00-473A-A233-96241B947F79}" dt="2020-08-19T12:09:00.060" v="5166" actId="1076"/>
          <ac:spMkLst>
            <pc:docMk/>
            <pc:sldMk cId="1536278056" sldId="381"/>
            <ac:spMk id="20" creationId="{74235CA9-ACED-4687-B5EF-DF1FD32E67CE}"/>
          </ac:spMkLst>
        </pc:spChg>
        <pc:spChg chg="add del mod">
          <ac:chgData name="Song Heesoo" userId="72c29f49b06809b8" providerId="LiveId" clId="{D52FB06A-DD00-473A-A233-96241B947F79}" dt="2020-08-19T12:08:31.865" v="5164" actId="478"/>
          <ac:spMkLst>
            <pc:docMk/>
            <pc:sldMk cId="1536278056" sldId="381"/>
            <ac:spMk id="21" creationId="{A3E1A9C1-22CA-47DF-97EB-AB258DE4D4E8}"/>
          </ac:spMkLst>
        </pc:spChg>
        <pc:grpChg chg="add del mod">
          <ac:chgData name="Song Heesoo" userId="72c29f49b06809b8" providerId="LiveId" clId="{D52FB06A-DD00-473A-A233-96241B947F79}" dt="2020-08-12T07:21:15.047" v="1492"/>
          <ac:grpSpMkLst>
            <pc:docMk/>
            <pc:sldMk cId="1536278056" sldId="381"/>
            <ac:grpSpMk id="5" creationId="{ECA5F799-80B5-4371-8A53-7D9FED2B4224}"/>
          </ac:grpSpMkLst>
        </pc:grpChg>
        <pc:picChg chg="add mod">
          <ac:chgData name="Song Heesoo" userId="72c29f49b06809b8" providerId="LiveId" clId="{D52FB06A-DD00-473A-A233-96241B947F79}" dt="2020-08-19T12:09:00.060" v="5166" actId="1076"/>
          <ac:picMkLst>
            <pc:docMk/>
            <pc:sldMk cId="1536278056" sldId="381"/>
            <ac:picMk id="18" creationId="{466F3748-D85A-4E7A-B16B-86C80D90D4BE}"/>
          </ac:picMkLst>
        </pc:picChg>
        <pc:picChg chg="add del mod">
          <ac:chgData name="Song Heesoo" userId="72c29f49b06809b8" providerId="LiveId" clId="{D52FB06A-DD00-473A-A233-96241B947F79}" dt="2020-08-19T12:08:31.865" v="5164" actId="478"/>
          <ac:picMkLst>
            <pc:docMk/>
            <pc:sldMk cId="1536278056" sldId="381"/>
            <ac:picMk id="19" creationId="{43333A62-40EB-4084-A4E0-5EB2DCA79FDB}"/>
          </ac:picMkLst>
        </pc:picChg>
        <pc:cxnChg chg="add del mod">
          <ac:chgData name="Song Heesoo" userId="72c29f49b06809b8" providerId="LiveId" clId="{D52FB06A-DD00-473A-A233-96241B947F79}" dt="2020-08-19T12:08:31.865" v="5164" actId="478"/>
          <ac:cxnSpMkLst>
            <pc:docMk/>
            <pc:sldMk cId="1536278056" sldId="381"/>
            <ac:cxnSpMk id="23" creationId="{A3892DC5-1445-4F37-9C56-4ED7529749A2}"/>
          </ac:cxnSpMkLst>
        </pc:cxnChg>
      </pc:sldChg>
      <pc:sldChg chg="addSp delSp modSp add ord modNotesTx">
        <pc:chgData name="Song Heesoo" userId="72c29f49b06809b8" providerId="LiveId" clId="{D52FB06A-DD00-473A-A233-96241B947F79}" dt="2020-08-19T15:58:45.032" v="6605" actId="20577"/>
        <pc:sldMkLst>
          <pc:docMk/>
          <pc:sldMk cId="2820148454" sldId="382"/>
        </pc:sldMkLst>
        <pc:spChg chg="mod">
          <ac:chgData name="Song Heesoo" userId="72c29f49b06809b8" providerId="LiveId" clId="{D52FB06A-DD00-473A-A233-96241B947F79}" dt="2020-08-12T07:25:42.237" v="1529" actId="20577"/>
          <ac:spMkLst>
            <pc:docMk/>
            <pc:sldMk cId="2820148454" sldId="382"/>
            <ac:spMk id="2" creationId="{00000000-0000-0000-0000-000000000000}"/>
          </ac:spMkLst>
        </pc:spChg>
        <pc:spChg chg="del">
          <ac:chgData name="Song Heesoo" userId="72c29f49b06809b8" providerId="LiveId" clId="{D52FB06A-DD00-473A-A233-96241B947F79}" dt="2020-08-19T04:30:00.698" v="4868" actId="478"/>
          <ac:spMkLst>
            <pc:docMk/>
            <pc:sldMk cId="2820148454" sldId="382"/>
            <ac:spMk id="4" creationId="{00000000-0000-0000-0000-000000000000}"/>
          </ac:spMkLst>
        </pc:spChg>
        <pc:spChg chg="add del">
          <ac:chgData name="Song Heesoo" userId="72c29f49b06809b8" providerId="LiveId" clId="{D52FB06A-DD00-473A-A233-96241B947F79}" dt="2020-08-19T04:29:58.955" v="4867"/>
          <ac:spMkLst>
            <pc:docMk/>
            <pc:sldMk cId="2820148454" sldId="382"/>
            <ac:spMk id="8" creationId="{20051640-2F57-419F-9767-2777CC118BDA}"/>
          </ac:spMkLst>
        </pc:spChg>
        <pc:spChg chg="add mod">
          <ac:chgData name="Song Heesoo" userId="72c29f49b06809b8" providerId="LiveId" clId="{D52FB06A-DD00-473A-A233-96241B947F79}" dt="2020-08-19T15:58:45.032" v="6605" actId="20577"/>
          <ac:spMkLst>
            <pc:docMk/>
            <pc:sldMk cId="2820148454" sldId="382"/>
            <ac:spMk id="9" creationId="{117DED50-0FE1-42B6-8FD1-FCEA05AF6835}"/>
          </ac:spMkLst>
        </pc:spChg>
        <pc:spChg chg="del">
          <ac:chgData name="Song Heesoo" userId="72c29f49b06809b8" providerId="LiveId" clId="{D52FB06A-DD00-473A-A233-96241B947F79}" dt="2020-08-12T07:26:18.050" v="1537" actId="478"/>
          <ac:spMkLst>
            <pc:docMk/>
            <pc:sldMk cId="2820148454" sldId="382"/>
            <ac:spMk id="59" creationId="{14AF6B73-7FE0-4759-AD52-B135C257E664}"/>
          </ac:spMkLst>
        </pc:spChg>
        <pc:spChg chg="del">
          <ac:chgData name="Song Heesoo" userId="72c29f49b06809b8" providerId="LiveId" clId="{D52FB06A-DD00-473A-A233-96241B947F79}" dt="2020-08-12T07:25:55.712" v="1531" actId="478"/>
          <ac:spMkLst>
            <pc:docMk/>
            <pc:sldMk cId="2820148454" sldId="382"/>
            <ac:spMk id="60" creationId="{D22436D4-E63D-4F00-9B4C-B9EE178F4C52}"/>
          </ac:spMkLst>
        </pc:spChg>
        <pc:spChg chg="del mod">
          <ac:chgData name="Song Heesoo" userId="72c29f49b06809b8" providerId="LiveId" clId="{D52FB06A-DD00-473A-A233-96241B947F79}" dt="2020-08-12T07:26:29.150" v="1541" actId="478"/>
          <ac:spMkLst>
            <pc:docMk/>
            <pc:sldMk cId="2820148454" sldId="382"/>
            <ac:spMk id="61" creationId="{35C1C1F3-2973-4FA4-AC6E-11373EEC183A}"/>
          </ac:spMkLst>
        </pc:spChg>
        <pc:spChg chg="del mod">
          <ac:chgData name="Song Heesoo" userId="72c29f49b06809b8" providerId="LiveId" clId="{D52FB06A-DD00-473A-A233-96241B947F79}" dt="2020-08-12T07:26:25.207" v="1539" actId="478"/>
          <ac:spMkLst>
            <pc:docMk/>
            <pc:sldMk cId="2820148454" sldId="382"/>
            <ac:spMk id="62" creationId="{7EE8383C-E61B-4354-85A5-75CFA4D90F8C}"/>
          </ac:spMkLst>
        </pc:spChg>
        <pc:grpChg chg="del">
          <ac:chgData name="Song Heesoo" userId="72c29f49b06809b8" providerId="LiveId" clId="{D52FB06A-DD00-473A-A233-96241B947F79}" dt="2020-08-12T07:25:51.674" v="1530" actId="478"/>
          <ac:grpSpMkLst>
            <pc:docMk/>
            <pc:sldMk cId="2820148454" sldId="382"/>
            <ac:grpSpMk id="11" creationId="{71EB0BC5-DB81-436E-9E05-B4E0D466ED7C}"/>
          </ac:grpSpMkLst>
        </pc:grpChg>
        <pc:grpChg chg="add del">
          <ac:chgData name="Song Heesoo" userId="72c29f49b06809b8" providerId="LiveId" clId="{D52FB06A-DD00-473A-A233-96241B947F79}" dt="2020-08-12T07:26:06.408" v="1533"/>
          <ac:grpSpMkLst>
            <pc:docMk/>
            <pc:sldMk cId="2820148454" sldId="382"/>
            <ac:grpSpMk id="20" creationId="{A45CFC2D-D051-4B34-BF2C-F305168EBF7F}"/>
          </ac:grpSpMkLst>
        </pc:grpChg>
        <pc:picChg chg="add del mod">
          <ac:chgData name="Song Heesoo" userId="72c29f49b06809b8" providerId="LiveId" clId="{D52FB06A-DD00-473A-A233-96241B947F79}" dt="2020-08-19T03:34:21.466" v="4283" actId="478"/>
          <ac:picMkLst>
            <pc:docMk/>
            <pc:sldMk cId="2820148454" sldId="382"/>
            <ac:picMk id="3" creationId="{183E9D6F-725D-4681-83A5-F44CAA223DF5}"/>
          </ac:picMkLst>
        </pc:picChg>
        <pc:picChg chg="add del mod">
          <ac:chgData name="Song Heesoo" userId="72c29f49b06809b8" providerId="LiveId" clId="{D52FB06A-DD00-473A-A233-96241B947F79}" dt="2020-08-19T03:35:04.632" v="4288" actId="478"/>
          <ac:picMkLst>
            <pc:docMk/>
            <pc:sldMk cId="2820148454" sldId="382"/>
            <ac:picMk id="5" creationId="{6770B3F0-EE4E-4813-81AF-24FFD106B844}"/>
          </ac:picMkLst>
        </pc:picChg>
        <pc:picChg chg="add del mod">
          <ac:chgData name="Song Heesoo" userId="72c29f49b06809b8" providerId="LiveId" clId="{D52FB06A-DD00-473A-A233-96241B947F79}" dt="2020-08-19T03:35:57.847" v="4293" actId="478"/>
          <ac:picMkLst>
            <pc:docMk/>
            <pc:sldMk cId="2820148454" sldId="382"/>
            <ac:picMk id="6" creationId="{32741E9D-CA22-42B0-A87A-0C33CDBD1139}"/>
          </ac:picMkLst>
        </pc:picChg>
        <pc:picChg chg="add mod">
          <ac:chgData name="Song Heesoo" userId="72c29f49b06809b8" providerId="LiveId" clId="{D52FB06A-DD00-473A-A233-96241B947F79}" dt="2020-08-19T03:36:17.449" v="4297" actId="1076"/>
          <ac:picMkLst>
            <pc:docMk/>
            <pc:sldMk cId="2820148454" sldId="382"/>
            <ac:picMk id="7" creationId="{61503B1C-FA3E-4EEE-A2D7-C0C455C742E8}"/>
          </ac:picMkLst>
        </pc:picChg>
        <pc:picChg chg="del">
          <ac:chgData name="Song Heesoo" userId="72c29f49b06809b8" providerId="LiveId" clId="{D52FB06A-DD00-473A-A233-96241B947F79}" dt="2020-08-12T07:25:51.674" v="1530" actId="478"/>
          <ac:picMkLst>
            <pc:docMk/>
            <pc:sldMk cId="2820148454" sldId="382"/>
            <ac:picMk id="19" creationId="{C9E72F70-65AB-43D3-B5B1-FB2FB15355CC}"/>
          </ac:picMkLst>
        </pc:picChg>
      </pc:sldChg>
      <pc:sldChg chg="addSp delSp modSp add mod modNotesTx">
        <pc:chgData name="Song Heesoo" userId="72c29f49b06809b8" providerId="LiveId" clId="{D52FB06A-DD00-473A-A233-96241B947F79}" dt="2020-08-19T15:59:00.290" v="6611" actId="20577"/>
        <pc:sldMkLst>
          <pc:docMk/>
          <pc:sldMk cId="1631790322" sldId="383"/>
        </pc:sldMkLst>
        <pc:spChg chg="mod">
          <ac:chgData name="Song Heesoo" userId="72c29f49b06809b8" providerId="LiveId" clId="{D52FB06A-DD00-473A-A233-96241B947F79}" dt="2020-08-12T08:44:14.035" v="2544" actId="20577"/>
          <ac:spMkLst>
            <pc:docMk/>
            <pc:sldMk cId="1631790322" sldId="383"/>
            <ac:spMk id="2" creationId="{00000000-0000-0000-0000-000000000000}"/>
          </ac:spMkLst>
        </pc:spChg>
        <pc:spChg chg="add mod">
          <ac:chgData name="Song Heesoo" userId="72c29f49b06809b8" providerId="LiveId" clId="{D52FB06A-DD00-473A-A233-96241B947F79}" dt="2020-08-19T03:52:11.284" v="4418" actId="20577"/>
          <ac:spMkLst>
            <pc:docMk/>
            <pc:sldMk cId="1631790322" sldId="383"/>
            <ac:spMk id="3" creationId="{E3B719A8-F6C7-406D-B589-56293015CD49}"/>
          </ac:spMkLst>
        </pc:spChg>
        <pc:spChg chg="del">
          <ac:chgData name="Song Heesoo" userId="72c29f49b06809b8" providerId="LiveId" clId="{D52FB06A-DD00-473A-A233-96241B947F79}" dt="2020-08-19T04:30:11.707" v="4872" actId="478"/>
          <ac:spMkLst>
            <pc:docMk/>
            <pc:sldMk cId="1631790322" sldId="383"/>
            <ac:spMk id="4" creationId="{00000000-0000-0000-0000-000000000000}"/>
          </ac:spMkLst>
        </pc:spChg>
        <pc:spChg chg="add mod">
          <ac:chgData name="Song Heesoo" userId="72c29f49b06809b8" providerId="LiveId" clId="{D52FB06A-DD00-473A-A233-96241B947F79}" dt="2020-08-19T15:59:00.290" v="6611" actId="20577"/>
          <ac:spMkLst>
            <pc:docMk/>
            <pc:sldMk cId="1631790322" sldId="383"/>
            <ac:spMk id="10" creationId="{E10DA504-9AC8-45D3-9571-BED726E9FC4E}"/>
          </ac:spMkLst>
        </pc:spChg>
        <pc:spChg chg="add mod">
          <ac:chgData name="Song Heesoo" userId="72c29f49b06809b8" providerId="LiveId" clId="{D52FB06A-DD00-473A-A233-96241B947F79}" dt="2020-08-12T08:38:46.896" v="2392" actId="1076"/>
          <ac:spMkLst>
            <pc:docMk/>
            <pc:sldMk cId="1631790322" sldId="383"/>
            <ac:spMk id="11" creationId="{CAAAF5E4-512B-42BA-8853-D585016BFBB9}"/>
          </ac:spMkLst>
        </pc:spChg>
        <pc:spChg chg="add mod">
          <ac:chgData name="Song Heesoo" userId="72c29f49b06809b8" providerId="LiveId" clId="{D52FB06A-DD00-473A-A233-96241B947F79}" dt="2020-08-12T08:38:46.896" v="2392" actId="1076"/>
          <ac:spMkLst>
            <pc:docMk/>
            <pc:sldMk cId="1631790322" sldId="383"/>
            <ac:spMk id="12" creationId="{5BAD8F33-1C65-445F-A3DC-523A94BBFE82}"/>
          </ac:spMkLst>
        </pc:spChg>
        <pc:spChg chg="add mod">
          <ac:chgData name="Song Heesoo" userId="72c29f49b06809b8" providerId="LiveId" clId="{D52FB06A-DD00-473A-A233-96241B947F79}" dt="2020-08-19T03:52:07.424" v="4416" actId="20577"/>
          <ac:spMkLst>
            <pc:docMk/>
            <pc:sldMk cId="1631790322" sldId="383"/>
            <ac:spMk id="14" creationId="{314FDED9-D959-46A8-9180-3961ACCFC61A}"/>
          </ac:spMkLst>
        </pc:spChg>
        <pc:spChg chg="add mod">
          <ac:chgData name="Song Heesoo" userId="72c29f49b06809b8" providerId="LiveId" clId="{D52FB06A-DD00-473A-A233-96241B947F79}" dt="2020-08-12T08:53:50.599" v="2971" actId="20577"/>
          <ac:spMkLst>
            <pc:docMk/>
            <pc:sldMk cId="1631790322" sldId="383"/>
            <ac:spMk id="15" creationId="{F1BBB243-A620-44F0-ACD6-29C2752AC8A2}"/>
          </ac:spMkLst>
        </pc:spChg>
        <pc:spChg chg="mod">
          <ac:chgData name="Song Heesoo" userId="72c29f49b06809b8" providerId="LiveId" clId="{D52FB06A-DD00-473A-A233-96241B947F79}" dt="2020-08-12T08:38:46.896" v="2392" actId="1076"/>
          <ac:spMkLst>
            <pc:docMk/>
            <pc:sldMk cId="1631790322" sldId="383"/>
            <ac:spMk id="20" creationId="{74235CA9-ACED-4687-B5EF-DF1FD32E67CE}"/>
          </ac:spMkLst>
        </pc:spChg>
        <pc:spChg chg="del">
          <ac:chgData name="Song Heesoo" userId="72c29f49b06809b8" providerId="LiveId" clId="{D52FB06A-DD00-473A-A233-96241B947F79}" dt="2020-08-12T07:45:35.638" v="1758" actId="478"/>
          <ac:spMkLst>
            <pc:docMk/>
            <pc:sldMk cId="1631790322" sldId="383"/>
            <ac:spMk id="21" creationId="{A3E1A9C1-22CA-47DF-97EB-AB258DE4D4E8}"/>
          </ac:spMkLst>
        </pc:spChg>
        <pc:graphicFrameChg chg="add">
          <ac:chgData name="Song Heesoo" userId="72c29f49b06809b8" providerId="LiveId" clId="{D52FB06A-DD00-473A-A233-96241B947F79}" dt="2020-08-12T08:27:32.473" v="1984"/>
          <ac:graphicFrameMkLst>
            <pc:docMk/>
            <pc:sldMk cId="1631790322" sldId="383"/>
            <ac:graphicFrameMk id="9" creationId="{861167BF-FA0B-427E-9D5B-A9E7A1121733}"/>
          </ac:graphicFrameMkLst>
        </pc:graphicFrameChg>
        <pc:graphicFrameChg chg="add">
          <ac:chgData name="Song Heesoo" userId="72c29f49b06809b8" providerId="LiveId" clId="{D52FB06A-DD00-473A-A233-96241B947F79}" dt="2020-08-12T08:27:33.451" v="1986"/>
          <ac:graphicFrameMkLst>
            <pc:docMk/>
            <pc:sldMk cId="1631790322" sldId="383"/>
            <ac:graphicFrameMk id="10" creationId="{861167BF-FA0B-427E-9D5B-A9E7A1121733}"/>
          </ac:graphicFrameMkLst>
        </pc:graphicFrameChg>
        <pc:picChg chg="del">
          <ac:chgData name="Song Heesoo" userId="72c29f49b06809b8" providerId="LiveId" clId="{D52FB06A-DD00-473A-A233-96241B947F79}" dt="2020-08-12T07:45:30.231" v="1757" actId="478"/>
          <ac:picMkLst>
            <pc:docMk/>
            <pc:sldMk cId="1631790322" sldId="383"/>
            <ac:picMk id="18" creationId="{466F3748-D85A-4E7A-B16B-86C80D90D4BE}"/>
          </ac:picMkLst>
        </pc:picChg>
        <pc:picChg chg="del">
          <ac:chgData name="Song Heesoo" userId="72c29f49b06809b8" providerId="LiveId" clId="{D52FB06A-DD00-473A-A233-96241B947F79}" dt="2020-08-12T07:45:30.231" v="1757" actId="478"/>
          <ac:picMkLst>
            <pc:docMk/>
            <pc:sldMk cId="1631790322" sldId="383"/>
            <ac:picMk id="19" creationId="{43333A62-40EB-4084-A4E0-5EB2DCA79FDB}"/>
          </ac:picMkLst>
        </pc:picChg>
        <pc:cxnChg chg="del">
          <ac:chgData name="Song Heesoo" userId="72c29f49b06809b8" providerId="LiveId" clId="{D52FB06A-DD00-473A-A233-96241B947F79}" dt="2020-08-12T07:45:30.231" v="1757" actId="478"/>
          <ac:cxnSpMkLst>
            <pc:docMk/>
            <pc:sldMk cId="1631790322" sldId="383"/>
            <ac:cxnSpMk id="23" creationId="{A3892DC5-1445-4F37-9C56-4ED7529749A2}"/>
          </ac:cxnSpMkLst>
        </pc:cxnChg>
      </pc:sldChg>
      <pc:sldChg chg="addSp delSp modSp add mod delAnim modAnim">
        <pc:chgData name="Song Heesoo" userId="72c29f49b06809b8" providerId="LiveId" clId="{D52FB06A-DD00-473A-A233-96241B947F79}" dt="2020-08-20T06:33:17.343" v="6644"/>
        <pc:sldMkLst>
          <pc:docMk/>
          <pc:sldMk cId="4029547830" sldId="384"/>
        </pc:sldMkLst>
        <pc:spChg chg="mod">
          <ac:chgData name="Song Heesoo" userId="72c29f49b06809b8" providerId="LiveId" clId="{D52FB06A-DD00-473A-A233-96241B947F79}" dt="2020-08-19T03:44:26.992" v="4355" actId="20577"/>
          <ac:spMkLst>
            <pc:docMk/>
            <pc:sldMk cId="4029547830" sldId="384"/>
            <ac:spMk id="2" creationId="{00000000-0000-0000-0000-000000000000}"/>
          </ac:spMkLst>
        </pc:spChg>
        <pc:spChg chg="add del mod">
          <ac:chgData name="Song Heesoo" userId="72c29f49b06809b8" providerId="LiveId" clId="{D52FB06A-DD00-473A-A233-96241B947F79}" dt="2020-08-19T15:59:11.873" v="6615" actId="20577"/>
          <ac:spMkLst>
            <pc:docMk/>
            <pc:sldMk cId="4029547830" sldId="384"/>
            <ac:spMk id="4" creationId="{00000000-0000-0000-0000-000000000000}"/>
          </ac:spMkLst>
        </pc:spChg>
        <pc:spChg chg="add del">
          <ac:chgData name="Song Heesoo" userId="72c29f49b06809b8" providerId="LiveId" clId="{D52FB06A-DD00-473A-A233-96241B947F79}" dt="2020-08-19T04:30:35.242" v="4885"/>
          <ac:spMkLst>
            <pc:docMk/>
            <pc:sldMk cId="4029547830" sldId="384"/>
            <ac:spMk id="8" creationId="{6C0CD127-78ED-4D5D-88B1-5FA5390BEC6F}"/>
          </ac:spMkLst>
        </pc:spChg>
        <pc:spChg chg="add mod">
          <ac:chgData name="Song Heesoo" userId="72c29f49b06809b8" providerId="LiveId" clId="{D52FB06A-DD00-473A-A233-96241B947F79}" dt="2020-08-19T13:40:49.067" v="5809" actId="20577"/>
          <ac:spMkLst>
            <pc:docMk/>
            <pc:sldMk cId="4029547830" sldId="384"/>
            <ac:spMk id="19" creationId="{1BD723B7-E71D-4505-BEFC-BDABE366B9DE}"/>
          </ac:spMkLst>
        </pc:spChg>
        <pc:spChg chg="add del mod">
          <ac:chgData name="Song Heesoo" userId="72c29f49b06809b8" providerId="LiveId" clId="{D52FB06A-DD00-473A-A233-96241B947F79}" dt="2020-08-12T09:19:56.068" v="3888"/>
          <ac:spMkLst>
            <pc:docMk/>
            <pc:sldMk cId="4029547830" sldId="384"/>
            <ac:spMk id="20" creationId="{368F8DB7-C0DB-4F34-B497-9B4E73888534}"/>
          </ac:spMkLst>
        </pc:spChg>
        <pc:graphicFrameChg chg="add del mod">
          <ac:chgData name="Song Heesoo" userId="72c29f49b06809b8" providerId="LiveId" clId="{D52FB06A-DD00-473A-A233-96241B947F79}" dt="2020-08-12T07:59:27.113" v="1954" actId="478"/>
          <ac:graphicFrameMkLst>
            <pc:docMk/>
            <pc:sldMk cId="4029547830" sldId="384"/>
            <ac:graphicFrameMk id="7" creationId="{2607D87B-928A-4C2A-8D70-9BBB18792DB8}"/>
          </ac:graphicFrameMkLst>
        </pc:graphicFrameChg>
        <pc:graphicFrameChg chg="add del mod">
          <ac:chgData name="Song Heesoo" userId="72c29f49b06809b8" providerId="LiveId" clId="{D52FB06A-DD00-473A-A233-96241B947F79}" dt="2020-08-12T08:22:06.246" v="1966" actId="478"/>
          <ac:graphicFrameMkLst>
            <pc:docMk/>
            <pc:sldMk cId="4029547830" sldId="384"/>
            <ac:graphicFrameMk id="8" creationId="{3C39170F-CA51-4025-AD06-70F8AFA9CCA6}"/>
          </ac:graphicFrameMkLst>
        </pc:graphicFrameChg>
        <pc:graphicFrameChg chg="add">
          <ac:chgData name="Song Heesoo" userId="72c29f49b06809b8" providerId="LiveId" clId="{D52FB06A-DD00-473A-A233-96241B947F79}" dt="2020-08-12T08:22:27.467" v="1971"/>
          <ac:graphicFrameMkLst>
            <pc:docMk/>
            <pc:sldMk cId="4029547830" sldId="384"/>
            <ac:graphicFrameMk id="11" creationId="{861167BF-FA0B-427E-9D5B-A9E7A1121733}"/>
          </ac:graphicFrameMkLst>
        </pc:graphicFrameChg>
        <pc:graphicFrameChg chg="add">
          <ac:chgData name="Song Heesoo" userId="72c29f49b06809b8" providerId="LiveId" clId="{D52FB06A-DD00-473A-A233-96241B947F79}" dt="2020-08-12T08:47:50.984" v="2568"/>
          <ac:graphicFrameMkLst>
            <pc:docMk/>
            <pc:sldMk cId="4029547830" sldId="384"/>
            <ac:graphicFrameMk id="14" creationId="{3C39170F-CA51-4025-AD06-70F8AFA9CCA6}"/>
          </ac:graphicFrameMkLst>
        </pc:graphicFrameChg>
        <pc:graphicFrameChg chg="add">
          <ac:chgData name="Song Heesoo" userId="72c29f49b06809b8" providerId="LiveId" clId="{D52FB06A-DD00-473A-A233-96241B947F79}" dt="2020-08-12T08:49:01.102" v="2584"/>
          <ac:graphicFrameMkLst>
            <pc:docMk/>
            <pc:sldMk cId="4029547830" sldId="384"/>
            <ac:graphicFrameMk id="17" creationId="{861167BF-FA0B-427E-9D5B-A9E7A1121733}"/>
          </ac:graphicFrameMkLst>
        </pc:graphicFrameChg>
        <pc:picChg chg="add mod">
          <ac:chgData name="Song Heesoo" userId="72c29f49b06809b8" providerId="LiveId" clId="{D52FB06A-DD00-473A-A233-96241B947F79}" dt="2020-08-19T13:39:48.750" v="5795" actId="14100"/>
          <ac:picMkLst>
            <pc:docMk/>
            <pc:sldMk cId="4029547830" sldId="384"/>
            <ac:picMk id="3" creationId="{98B0C7FE-E0F0-4BA7-82E7-3C58985180F6}"/>
          </ac:picMkLst>
        </pc:picChg>
        <pc:picChg chg="add mod">
          <ac:chgData name="Song Heesoo" userId="72c29f49b06809b8" providerId="LiveId" clId="{D52FB06A-DD00-473A-A233-96241B947F79}" dt="2020-08-19T13:40:14.600" v="5799" actId="14100"/>
          <ac:picMkLst>
            <pc:docMk/>
            <pc:sldMk cId="4029547830" sldId="384"/>
            <ac:picMk id="5" creationId="{A77D15DF-9D18-485D-A4DA-264C7D03C92C}"/>
          </ac:picMkLst>
        </pc:picChg>
        <pc:picChg chg="del mod">
          <ac:chgData name="Song Heesoo" userId="72c29f49b06809b8" providerId="LiveId" clId="{D52FB06A-DD00-473A-A233-96241B947F79}" dt="2020-08-12T08:45:54.877" v="2545" actId="478"/>
          <ac:picMkLst>
            <pc:docMk/>
            <pc:sldMk cId="4029547830" sldId="384"/>
            <ac:picMk id="6" creationId="{2F683DE6-DFB7-4A8F-8337-DA1329A71AD9}"/>
          </ac:picMkLst>
        </pc:picChg>
        <pc:picChg chg="add del mod">
          <ac:chgData name="Song Heesoo" userId="72c29f49b06809b8" providerId="LiveId" clId="{D52FB06A-DD00-473A-A233-96241B947F79}" dt="2020-08-12T08:47:37.741" v="2565" actId="478"/>
          <ac:picMkLst>
            <pc:docMk/>
            <pc:sldMk cId="4029547830" sldId="384"/>
            <ac:picMk id="9" creationId="{B8F8A782-122B-4E62-A39C-CE0591EE2F24}"/>
          </ac:picMkLst>
        </pc:picChg>
        <pc:picChg chg="add del mod">
          <ac:chgData name="Song Heesoo" userId="72c29f49b06809b8" providerId="LiveId" clId="{D52FB06A-DD00-473A-A233-96241B947F79}" dt="2020-08-12T08:48:02.415" v="2571" actId="478"/>
          <ac:picMkLst>
            <pc:docMk/>
            <pc:sldMk cId="4029547830" sldId="384"/>
            <ac:picMk id="10" creationId="{F49D6000-771E-4847-8A05-ABF32F47AC32}"/>
          </ac:picMkLst>
        </pc:picChg>
        <pc:picChg chg="add del mod">
          <ac:chgData name="Song Heesoo" userId="72c29f49b06809b8" providerId="LiveId" clId="{D52FB06A-DD00-473A-A233-96241B947F79}" dt="2020-08-12T08:48:21.055" v="2579" actId="478"/>
          <ac:picMkLst>
            <pc:docMk/>
            <pc:sldMk cId="4029547830" sldId="384"/>
            <ac:picMk id="12" creationId="{BCE60E0D-EDDB-427C-A3F0-6ABCA80D66D6}"/>
          </ac:picMkLst>
        </pc:picChg>
        <pc:picChg chg="add mod">
          <ac:chgData name="Song Heesoo" userId="72c29f49b06809b8" providerId="LiveId" clId="{D52FB06A-DD00-473A-A233-96241B947F79}" dt="2020-08-19T13:41:44.856" v="5811" actId="14100"/>
          <ac:picMkLst>
            <pc:docMk/>
            <pc:sldMk cId="4029547830" sldId="384"/>
            <ac:picMk id="13" creationId="{C3685884-1CE9-4D97-B4B5-8915A3696EEB}"/>
          </ac:picMkLst>
        </pc:picChg>
        <pc:picChg chg="add del mod">
          <ac:chgData name="Song Heesoo" userId="72c29f49b06809b8" providerId="LiveId" clId="{D52FB06A-DD00-473A-A233-96241B947F79}" dt="2020-08-12T08:48:19.808" v="2578" actId="478"/>
          <ac:picMkLst>
            <pc:docMk/>
            <pc:sldMk cId="4029547830" sldId="384"/>
            <ac:picMk id="15" creationId="{98081842-7A44-4AEF-82FA-E83DC7FE34BA}"/>
          </ac:picMkLst>
        </pc:picChg>
        <pc:picChg chg="add del mod">
          <ac:chgData name="Song Heesoo" userId="72c29f49b06809b8" providerId="LiveId" clId="{D52FB06A-DD00-473A-A233-96241B947F79}" dt="2020-08-19T13:39:40.675" v="5793" actId="478"/>
          <ac:picMkLst>
            <pc:docMk/>
            <pc:sldMk cId="4029547830" sldId="384"/>
            <ac:picMk id="16" creationId="{3292E81F-DFC2-4FE7-AFD3-D4C91F458D7C}"/>
          </ac:picMkLst>
        </pc:picChg>
        <pc:picChg chg="add del mod">
          <ac:chgData name="Song Heesoo" userId="72c29f49b06809b8" providerId="LiveId" clId="{D52FB06A-DD00-473A-A233-96241B947F79}" dt="2020-08-19T13:39:54.757" v="5796" actId="478"/>
          <ac:picMkLst>
            <pc:docMk/>
            <pc:sldMk cId="4029547830" sldId="384"/>
            <ac:picMk id="18" creationId="{0F9FCD15-E7FD-4C28-AEC1-E04D4D2C00F0}"/>
          </ac:picMkLst>
        </pc:picChg>
      </pc:sldChg>
      <pc:sldChg chg="addSp delSp modSp add del">
        <pc:chgData name="Song Heesoo" userId="72c29f49b06809b8" providerId="LiveId" clId="{D52FB06A-DD00-473A-A233-96241B947F79}" dt="2020-08-19T04:22:06.345" v="4721" actId="2696"/>
        <pc:sldMkLst>
          <pc:docMk/>
          <pc:sldMk cId="1254546531" sldId="385"/>
        </pc:sldMkLst>
        <pc:spChg chg="mod">
          <ac:chgData name="Song Heesoo" userId="72c29f49b06809b8" providerId="LiveId" clId="{D52FB06A-DD00-473A-A233-96241B947F79}" dt="2020-08-14T08:31:04.007" v="4122" actId="20577"/>
          <ac:spMkLst>
            <pc:docMk/>
            <pc:sldMk cId="1254546531" sldId="385"/>
            <ac:spMk id="2" creationId="{00000000-0000-0000-0000-000000000000}"/>
          </ac:spMkLst>
        </pc:spChg>
        <pc:spChg chg="add mod">
          <ac:chgData name="Song Heesoo" userId="72c29f49b06809b8" providerId="LiveId" clId="{D52FB06A-DD00-473A-A233-96241B947F79}" dt="2020-08-19T03:52:26.973" v="4440" actId="20577"/>
          <ac:spMkLst>
            <pc:docMk/>
            <pc:sldMk cId="1254546531" sldId="385"/>
            <ac:spMk id="3" creationId="{1F0F244A-DA65-4C77-9C41-D4B492329443}"/>
          </ac:spMkLst>
        </pc:spChg>
        <pc:spChg chg="add mod ord">
          <ac:chgData name="Song Heesoo" userId="72c29f49b06809b8" providerId="LiveId" clId="{D52FB06A-DD00-473A-A233-96241B947F79}" dt="2020-08-12T09:24:54.775" v="3917" actId="167"/>
          <ac:spMkLst>
            <pc:docMk/>
            <pc:sldMk cId="1254546531" sldId="385"/>
            <ac:spMk id="12" creationId="{02D45F91-B030-44B6-9CBC-E21041548CC1}"/>
          </ac:spMkLst>
        </pc:spChg>
        <pc:spChg chg="add del">
          <ac:chgData name="Song Heesoo" userId="72c29f49b06809b8" providerId="LiveId" clId="{D52FB06A-DD00-473A-A233-96241B947F79}" dt="2020-08-12T09:22:17.371" v="3893"/>
          <ac:spMkLst>
            <pc:docMk/>
            <pc:sldMk cId="1254546531" sldId="385"/>
            <ac:spMk id="14" creationId="{20E5E9EB-CB9B-4F88-B36A-2B08DFAD3F09}"/>
          </ac:spMkLst>
        </pc:spChg>
        <pc:spChg chg="add del">
          <ac:chgData name="Song Heesoo" userId="72c29f49b06809b8" providerId="LiveId" clId="{D52FB06A-DD00-473A-A233-96241B947F79}" dt="2020-08-12T09:22:17.371" v="3893"/>
          <ac:spMkLst>
            <pc:docMk/>
            <pc:sldMk cId="1254546531" sldId="385"/>
            <ac:spMk id="15" creationId="{C788E94F-0FD4-420D-A156-3280A31CF472}"/>
          </ac:spMkLst>
        </pc:spChg>
        <pc:spChg chg="add del">
          <ac:chgData name="Song Heesoo" userId="72c29f49b06809b8" providerId="LiveId" clId="{D52FB06A-DD00-473A-A233-96241B947F79}" dt="2020-08-12T09:22:17.371" v="3893"/>
          <ac:spMkLst>
            <pc:docMk/>
            <pc:sldMk cId="1254546531" sldId="385"/>
            <ac:spMk id="17" creationId="{19E16A39-7AF0-4BFE-9E02-34CF757BC0BA}"/>
          </ac:spMkLst>
        </pc:spChg>
        <pc:spChg chg="del">
          <ac:chgData name="Song Heesoo" userId="72c29f49b06809b8" providerId="LiveId" clId="{D52FB06A-DD00-473A-A233-96241B947F79}" dt="2020-08-12T09:21:01.632" v="3891" actId="478"/>
          <ac:spMkLst>
            <pc:docMk/>
            <pc:sldMk cId="1254546531" sldId="385"/>
            <ac:spMk id="19" creationId="{1BD723B7-E71D-4505-BEFC-BDABE366B9DE}"/>
          </ac:spMkLst>
        </pc:spChg>
        <pc:spChg chg="add del">
          <ac:chgData name="Song Heesoo" userId="72c29f49b06809b8" providerId="LiveId" clId="{D52FB06A-DD00-473A-A233-96241B947F79}" dt="2020-08-12T09:22:17.371" v="3893"/>
          <ac:spMkLst>
            <pc:docMk/>
            <pc:sldMk cId="1254546531" sldId="385"/>
            <ac:spMk id="20" creationId="{5A2D9A11-7235-4666-9FDF-C2CB813CB36F}"/>
          </ac:spMkLst>
        </pc:spChg>
        <pc:graphicFrameChg chg="add del">
          <ac:chgData name="Song Heesoo" userId="72c29f49b06809b8" providerId="LiveId" clId="{D52FB06A-DD00-473A-A233-96241B947F79}" dt="2020-08-12T09:22:17.371" v="3893"/>
          <ac:graphicFrameMkLst>
            <pc:docMk/>
            <pc:sldMk cId="1254546531" sldId="385"/>
            <ac:graphicFrameMk id="3" creationId="{CB48ABD2-1F24-4E00-B84A-6AE75949BB61}"/>
          </ac:graphicFrameMkLst>
        </pc:graphicFrameChg>
        <pc:graphicFrameChg chg="add del">
          <ac:chgData name="Song Heesoo" userId="72c29f49b06809b8" providerId="LiveId" clId="{D52FB06A-DD00-473A-A233-96241B947F79}" dt="2020-08-12T09:23:33.022" v="3903"/>
          <ac:graphicFrameMkLst>
            <pc:docMk/>
            <pc:sldMk cId="1254546531" sldId="385"/>
            <ac:graphicFrameMk id="8" creationId="{F379B0B9-C640-4C36-9AB4-70AA024AD437}"/>
          </ac:graphicFrameMkLst>
        </pc:graphicFrameChg>
        <pc:picChg chg="add mod">
          <ac:chgData name="Song Heesoo" userId="72c29f49b06809b8" providerId="LiveId" clId="{D52FB06A-DD00-473A-A233-96241B947F79}" dt="2020-08-14T08:33:34.720" v="4155" actId="1076"/>
          <ac:picMkLst>
            <pc:docMk/>
            <pc:sldMk cId="1254546531" sldId="385"/>
            <ac:picMk id="5" creationId="{5274D756-CD93-4C2D-B267-5F165BB836B1}"/>
          </ac:picMkLst>
        </pc:picChg>
        <pc:picChg chg="add mod">
          <ac:chgData name="Song Heesoo" userId="72c29f49b06809b8" providerId="LiveId" clId="{D52FB06A-DD00-473A-A233-96241B947F79}" dt="2020-08-14T08:33:27.609" v="4153" actId="1076"/>
          <ac:picMkLst>
            <pc:docMk/>
            <pc:sldMk cId="1254546531" sldId="385"/>
            <ac:picMk id="6" creationId="{91255F78-9F00-4BFE-9C35-8D1220F91499}"/>
          </ac:picMkLst>
        </pc:picChg>
        <pc:picChg chg="add del mod">
          <ac:chgData name="Song Heesoo" userId="72c29f49b06809b8" providerId="LiveId" clId="{D52FB06A-DD00-473A-A233-96241B947F79}" dt="2020-08-14T08:32:47.803" v="4139" actId="478"/>
          <ac:picMkLst>
            <pc:docMk/>
            <pc:sldMk cId="1254546531" sldId="385"/>
            <ac:picMk id="7" creationId="{25D49729-EE8B-47C3-9077-ACA259D00677}"/>
          </ac:picMkLst>
        </pc:picChg>
        <pc:picChg chg="add del mod">
          <ac:chgData name="Song Heesoo" userId="72c29f49b06809b8" providerId="LiveId" clId="{D52FB06A-DD00-473A-A233-96241B947F79}" dt="2020-08-14T08:32:47.803" v="4139" actId="478"/>
          <ac:picMkLst>
            <pc:docMk/>
            <pc:sldMk cId="1254546531" sldId="385"/>
            <ac:picMk id="9" creationId="{AEB257E4-FFD9-46CC-B656-BD45C77C2583}"/>
          </ac:picMkLst>
        </pc:picChg>
        <pc:picChg chg="add del mod">
          <ac:chgData name="Song Heesoo" userId="72c29f49b06809b8" providerId="LiveId" clId="{D52FB06A-DD00-473A-A233-96241B947F79}" dt="2020-08-14T08:32:47.803" v="4139" actId="478"/>
          <ac:picMkLst>
            <pc:docMk/>
            <pc:sldMk cId="1254546531" sldId="385"/>
            <ac:picMk id="10" creationId="{B75D00DE-0492-4B77-85A6-FF478B5C70CE}"/>
          </ac:picMkLst>
        </pc:picChg>
        <pc:picChg chg="add del mod">
          <ac:chgData name="Song Heesoo" userId="72c29f49b06809b8" providerId="LiveId" clId="{D52FB06A-DD00-473A-A233-96241B947F79}" dt="2020-08-14T08:32:47.803" v="4139" actId="478"/>
          <ac:picMkLst>
            <pc:docMk/>
            <pc:sldMk cId="1254546531" sldId="385"/>
            <ac:picMk id="11" creationId="{FB628774-2FEB-4630-BA85-2D7804814764}"/>
          </ac:picMkLst>
        </pc:picChg>
        <pc:picChg chg="del">
          <ac:chgData name="Song Heesoo" userId="72c29f49b06809b8" providerId="LiveId" clId="{D52FB06A-DD00-473A-A233-96241B947F79}" dt="2020-08-12T09:21:01.632" v="3891" actId="478"/>
          <ac:picMkLst>
            <pc:docMk/>
            <pc:sldMk cId="1254546531" sldId="385"/>
            <ac:picMk id="13" creationId="{C3685884-1CE9-4D97-B4B5-8915A3696EEB}"/>
          </ac:picMkLst>
        </pc:picChg>
        <pc:picChg chg="del">
          <ac:chgData name="Song Heesoo" userId="72c29f49b06809b8" providerId="LiveId" clId="{D52FB06A-DD00-473A-A233-96241B947F79}" dt="2020-08-12T09:21:01.632" v="3891" actId="478"/>
          <ac:picMkLst>
            <pc:docMk/>
            <pc:sldMk cId="1254546531" sldId="385"/>
            <ac:picMk id="16" creationId="{3292E81F-DFC2-4FE7-AFD3-D4C91F458D7C}"/>
          </ac:picMkLst>
        </pc:picChg>
        <pc:picChg chg="del">
          <ac:chgData name="Song Heesoo" userId="72c29f49b06809b8" providerId="LiveId" clId="{D52FB06A-DD00-473A-A233-96241B947F79}" dt="2020-08-12T09:21:01.632" v="3891" actId="478"/>
          <ac:picMkLst>
            <pc:docMk/>
            <pc:sldMk cId="1254546531" sldId="385"/>
            <ac:picMk id="18" creationId="{0F9FCD15-E7FD-4C28-AEC1-E04D4D2C00F0}"/>
          </ac:picMkLst>
        </pc:picChg>
        <pc:picChg chg="add del">
          <ac:chgData name="Song Heesoo" userId="72c29f49b06809b8" providerId="LiveId" clId="{D52FB06A-DD00-473A-A233-96241B947F79}" dt="2020-08-12T09:22:17.371" v="3893"/>
          <ac:picMkLst>
            <pc:docMk/>
            <pc:sldMk cId="1254546531" sldId="385"/>
            <ac:picMk id="2049" creationId="{0B5E69C4-9F9E-41CE-BB31-BB06B79774D9}"/>
          </ac:picMkLst>
        </pc:picChg>
        <pc:picChg chg="add del">
          <ac:chgData name="Song Heesoo" userId="72c29f49b06809b8" providerId="LiveId" clId="{D52FB06A-DD00-473A-A233-96241B947F79}" dt="2020-08-12T09:22:17.371" v="3893"/>
          <ac:picMkLst>
            <pc:docMk/>
            <pc:sldMk cId="1254546531" sldId="385"/>
            <ac:picMk id="2051" creationId="{9E306484-6918-45E8-8273-9BD4A53CCBEF}"/>
          </ac:picMkLst>
        </pc:picChg>
        <pc:picChg chg="add del">
          <ac:chgData name="Song Heesoo" userId="72c29f49b06809b8" providerId="LiveId" clId="{D52FB06A-DD00-473A-A233-96241B947F79}" dt="2020-08-12T09:22:17.371" v="3893"/>
          <ac:picMkLst>
            <pc:docMk/>
            <pc:sldMk cId="1254546531" sldId="385"/>
            <ac:picMk id="2053" creationId="{EE6B56BA-16AA-43A2-AF5A-A87844434F02}"/>
          </ac:picMkLst>
        </pc:picChg>
        <pc:picChg chg="add del">
          <ac:chgData name="Song Heesoo" userId="72c29f49b06809b8" providerId="LiveId" clId="{D52FB06A-DD00-473A-A233-96241B947F79}" dt="2020-08-12T09:22:17.371" v="3893"/>
          <ac:picMkLst>
            <pc:docMk/>
            <pc:sldMk cId="1254546531" sldId="385"/>
            <ac:picMk id="2055" creationId="{AA16158F-AA31-4AFA-8543-D8ECC457FE58}"/>
          </ac:picMkLst>
        </pc:picChg>
        <pc:picChg chg="add del">
          <ac:chgData name="Song Heesoo" userId="72c29f49b06809b8" providerId="LiveId" clId="{D52FB06A-DD00-473A-A233-96241B947F79}" dt="2020-08-12T09:23:33.022" v="3903"/>
          <ac:picMkLst>
            <pc:docMk/>
            <pc:sldMk cId="1254546531" sldId="385"/>
            <ac:picMk id="2057" creationId="{00783BFE-D243-463F-8227-CDE15463B1B2}"/>
          </ac:picMkLst>
        </pc:picChg>
        <pc:picChg chg="add del">
          <ac:chgData name="Song Heesoo" userId="72c29f49b06809b8" providerId="LiveId" clId="{D52FB06A-DD00-473A-A233-96241B947F79}" dt="2020-08-12T09:23:33.022" v="3903"/>
          <ac:picMkLst>
            <pc:docMk/>
            <pc:sldMk cId="1254546531" sldId="385"/>
            <ac:picMk id="2058" creationId="{798E7CA6-EA11-4D63-933B-52C5F099E038}"/>
          </ac:picMkLst>
        </pc:picChg>
        <pc:picChg chg="add del">
          <ac:chgData name="Song Heesoo" userId="72c29f49b06809b8" providerId="LiveId" clId="{D52FB06A-DD00-473A-A233-96241B947F79}" dt="2020-08-12T09:23:33.022" v="3903"/>
          <ac:picMkLst>
            <pc:docMk/>
            <pc:sldMk cId="1254546531" sldId="385"/>
            <ac:picMk id="2059" creationId="{48A31D6C-4C39-4354-A1CB-BEB2902F475B}"/>
          </ac:picMkLst>
        </pc:picChg>
        <pc:picChg chg="add del">
          <ac:chgData name="Song Heesoo" userId="72c29f49b06809b8" providerId="LiveId" clId="{D52FB06A-DD00-473A-A233-96241B947F79}" dt="2020-08-12T09:23:33.022" v="3903"/>
          <ac:picMkLst>
            <pc:docMk/>
            <pc:sldMk cId="1254546531" sldId="385"/>
            <ac:picMk id="2060" creationId="{BC3004BE-F083-436D-9116-99466E3BDBB1}"/>
          </ac:picMkLst>
        </pc:picChg>
      </pc:sldChg>
      <pc:sldChg chg="addSp delSp modSp add del">
        <pc:chgData name="Song Heesoo" userId="72c29f49b06809b8" providerId="LiveId" clId="{D52FB06A-DD00-473A-A233-96241B947F79}" dt="2020-08-19T04:25:30.021" v="4796" actId="2696"/>
        <pc:sldMkLst>
          <pc:docMk/>
          <pc:sldMk cId="3722638089" sldId="386"/>
        </pc:sldMkLst>
        <pc:spChg chg="add mod">
          <ac:chgData name="Song Heesoo" userId="72c29f49b06809b8" providerId="LiveId" clId="{D52FB06A-DD00-473A-A233-96241B947F79}" dt="2020-08-19T03:52:36.329" v="4453" actId="20577"/>
          <ac:spMkLst>
            <pc:docMk/>
            <pc:sldMk cId="3722638089" sldId="386"/>
            <ac:spMk id="13" creationId="{6FCC3405-0194-48FD-83CA-7A2119C8B7D5}"/>
          </ac:spMkLst>
        </pc:spChg>
        <pc:picChg chg="del">
          <ac:chgData name="Song Heesoo" userId="72c29f49b06809b8" providerId="LiveId" clId="{D52FB06A-DD00-473A-A233-96241B947F79}" dt="2020-08-14T08:32:11.599" v="4125" actId="478"/>
          <ac:picMkLst>
            <pc:docMk/>
            <pc:sldMk cId="3722638089" sldId="386"/>
            <ac:picMk id="5" creationId="{5274D756-CD93-4C2D-B267-5F165BB836B1}"/>
          </ac:picMkLst>
        </pc:picChg>
        <pc:picChg chg="del">
          <ac:chgData name="Song Heesoo" userId="72c29f49b06809b8" providerId="LiveId" clId="{D52FB06A-DD00-473A-A233-96241B947F79}" dt="2020-08-14T08:32:12.148" v="4126" actId="478"/>
          <ac:picMkLst>
            <pc:docMk/>
            <pc:sldMk cId="3722638089" sldId="386"/>
            <ac:picMk id="6" creationId="{91255F78-9F00-4BFE-9C35-8D1220F91499}"/>
          </ac:picMkLst>
        </pc:picChg>
        <pc:picChg chg="mod">
          <ac:chgData name="Song Heesoo" userId="72c29f49b06809b8" providerId="LiveId" clId="{D52FB06A-DD00-473A-A233-96241B947F79}" dt="2020-08-14T08:32:24.689" v="4134" actId="14100"/>
          <ac:picMkLst>
            <pc:docMk/>
            <pc:sldMk cId="3722638089" sldId="386"/>
            <ac:picMk id="7" creationId="{25D49729-EE8B-47C3-9077-ACA259D00677}"/>
          </ac:picMkLst>
        </pc:picChg>
        <pc:picChg chg="mod">
          <ac:chgData name="Song Heesoo" userId="72c29f49b06809b8" providerId="LiveId" clId="{D52FB06A-DD00-473A-A233-96241B947F79}" dt="2020-08-14T08:32:36.200" v="4138" actId="1076"/>
          <ac:picMkLst>
            <pc:docMk/>
            <pc:sldMk cId="3722638089" sldId="386"/>
            <ac:picMk id="9" creationId="{AEB257E4-FFD9-46CC-B656-BD45C77C2583}"/>
          </ac:picMkLst>
        </pc:picChg>
        <pc:picChg chg="del">
          <ac:chgData name="Song Heesoo" userId="72c29f49b06809b8" providerId="LiveId" clId="{D52FB06A-DD00-473A-A233-96241B947F79}" dt="2020-08-14T08:32:13.333" v="4128" actId="478"/>
          <ac:picMkLst>
            <pc:docMk/>
            <pc:sldMk cId="3722638089" sldId="386"/>
            <ac:picMk id="10" creationId="{B75D00DE-0492-4B77-85A6-FF478B5C70CE}"/>
          </ac:picMkLst>
        </pc:picChg>
        <pc:picChg chg="del">
          <ac:chgData name="Song Heesoo" userId="72c29f49b06809b8" providerId="LiveId" clId="{D52FB06A-DD00-473A-A233-96241B947F79}" dt="2020-08-14T08:32:12.904" v="4127" actId="478"/>
          <ac:picMkLst>
            <pc:docMk/>
            <pc:sldMk cId="3722638089" sldId="386"/>
            <ac:picMk id="11" creationId="{FB628774-2FEB-4630-BA85-2D7804814764}"/>
          </ac:picMkLst>
        </pc:picChg>
      </pc:sldChg>
      <pc:sldChg chg="addSp delSp modSp add del">
        <pc:chgData name="Song Heesoo" userId="72c29f49b06809b8" providerId="LiveId" clId="{D52FB06A-DD00-473A-A233-96241B947F79}" dt="2020-08-19T04:28:09.433" v="4837" actId="2696"/>
        <pc:sldMkLst>
          <pc:docMk/>
          <pc:sldMk cId="1592115680" sldId="387"/>
        </pc:sldMkLst>
        <pc:spChg chg="add mod">
          <ac:chgData name="Song Heesoo" userId="72c29f49b06809b8" providerId="LiveId" clId="{D52FB06A-DD00-473A-A233-96241B947F79}" dt="2020-08-19T03:52:53.433" v="4506" actId="14100"/>
          <ac:spMkLst>
            <pc:docMk/>
            <pc:sldMk cId="1592115680" sldId="387"/>
            <ac:spMk id="15" creationId="{445226D2-A854-4CB3-B1AC-5EBE7757A9B8}"/>
          </ac:spMkLst>
        </pc:spChg>
        <pc:picChg chg="del">
          <ac:chgData name="Song Heesoo" userId="72c29f49b06809b8" providerId="LiveId" clId="{D52FB06A-DD00-473A-A233-96241B947F79}" dt="2020-08-14T08:32:57.855" v="4142" actId="478"/>
          <ac:picMkLst>
            <pc:docMk/>
            <pc:sldMk cId="1592115680" sldId="387"/>
            <ac:picMk id="5" creationId="{5274D756-CD93-4C2D-B267-5F165BB836B1}"/>
          </ac:picMkLst>
        </pc:picChg>
        <pc:picChg chg="del">
          <ac:chgData name="Song Heesoo" userId="72c29f49b06809b8" providerId="LiveId" clId="{D52FB06A-DD00-473A-A233-96241B947F79}" dt="2020-08-14T08:32:57.855" v="4142" actId="478"/>
          <ac:picMkLst>
            <pc:docMk/>
            <pc:sldMk cId="1592115680" sldId="387"/>
            <ac:picMk id="6" creationId="{91255F78-9F00-4BFE-9C35-8D1220F91499}"/>
          </ac:picMkLst>
        </pc:picChg>
        <pc:picChg chg="del">
          <ac:chgData name="Song Heesoo" userId="72c29f49b06809b8" providerId="LiveId" clId="{D52FB06A-DD00-473A-A233-96241B947F79}" dt="2020-08-14T08:32:54.820" v="4141" actId="478"/>
          <ac:picMkLst>
            <pc:docMk/>
            <pc:sldMk cId="1592115680" sldId="387"/>
            <ac:picMk id="7" creationId="{25D49729-EE8B-47C3-9077-ACA259D00677}"/>
          </ac:picMkLst>
        </pc:picChg>
        <pc:picChg chg="del">
          <ac:chgData name="Song Heesoo" userId="72c29f49b06809b8" providerId="LiveId" clId="{D52FB06A-DD00-473A-A233-96241B947F79}" dt="2020-08-14T08:32:57.855" v="4142" actId="478"/>
          <ac:picMkLst>
            <pc:docMk/>
            <pc:sldMk cId="1592115680" sldId="387"/>
            <ac:picMk id="9" creationId="{AEB257E4-FFD9-46CC-B656-BD45C77C2583}"/>
          </ac:picMkLst>
        </pc:picChg>
        <pc:picChg chg="mod modCrop">
          <ac:chgData name="Song Heesoo" userId="72c29f49b06809b8" providerId="LiveId" clId="{D52FB06A-DD00-473A-A233-96241B947F79}" dt="2020-08-19T04:27:45.972" v="4832" actId="732"/>
          <ac:picMkLst>
            <pc:docMk/>
            <pc:sldMk cId="1592115680" sldId="387"/>
            <ac:picMk id="10" creationId="{B75D00DE-0492-4B77-85A6-FF478B5C70CE}"/>
          </ac:picMkLst>
        </pc:picChg>
        <pc:picChg chg="mod modCrop">
          <ac:chgData name="Song Heesoo" userId="72c29f49b06809b8" providerId="LiveId" clId="{D52FB06A-DD00-473A-A233-96241B947F79}" dt="2020-08-19T04:27:41.140" v="4831" actId="732"/>
          <ac:picMkLst>
            <pc:docMk/>
            <pc:sldMk cId="1592115680" sldId="387"/>
            <ac:picMk id="11" creationId="{FB628774-2FEB-4630-BA85-2D7804814764}"/>
          </ac:picMkLst>
        </pc:picChg>
        <pc:picChg chg="add del mod">
          <ac:chgData name="Song Heesoo" userId="72c29f49b06809b8" providerId="LiveId" clId="{D52FB06A-DD00-473A-A233-96241B947F79}" dt="2020-08-14T08:32:54.820" v="4141" actId="478"/>
          <ac:picMkLst>
            <pc:docMk/>
            <pc:sldMk cId="1592115680" sldId="387"/>
            <ac:picMk id="13" creationId="{54E2BDB2-021C-40C3-BC9F-75A8464C6B8E}"/>
          </ac:picMkLst>
        </pc:picChg>
        <pc:picChg chg="add del mod">
          <ac:chgData name="Song Heesoo" userId="72c29f49b06809b8" providerId="LiveId" clId="{D52FB06A-DD00-473A-A233-96241B947F79}" dt="2020-08-14T08:32:54.820" v="4141" actId="478"/>
          <ac:picMkLst>
            <pc:docMk/>
            <pc:sldMk cId="1592115680" sldId="387"/>
            <ac:picMk id="14" creationId="{A5630A30-17C1-40EE-A102-4C61A1724037}"/>
          </ac:picMkLst>
        </pc:picChg>
      </pc:sldChg>
      <pc:sldChg chg="addSp delSp modSp add delAnim modAnim">
        <pc:chgData name="Song Heesoo" userId="72c29f49b06809b8" providerId="LiveId" clId="{D52FB06A-DD00-473A-A233-96241B947F79}" dt="2020-08-19T15:59:15.903" v="6617" actId="20577"/>
        <pc:sldMkLst>
          <pc:docMk/>
          <pc:sldMk cId="1257524359" sldId="388"/>
        </pc:sldMkLst>
        <pc:spChg chg="mod">
          <ac:chgData name="Song Heesoo" userId="72c29f49b06809b8" providerId="LiveId" clId="{D52FB06A-DD00-473A-A233-96241B947F79}" dt="2020-08-19T04:19:40.619" v="4625" actId="113"/>
          <ac:spMkLst>
            <pc:docMk/>
            <pc:sldMk cId="1257524359" sldId="388"/>
            <ac:spMk id="3" creationId="{1F0F244A-DA65-4C77-9C41-D4B492329443}"/>
          </ac:spMkLst>
        </pc:spChg>
        <pc:spChg chg="mod">
          <ac:chgData name="Song Heesoo" userId="72c29f49b06809b8" providerId="LiveId" clId="{D52FB06A-DD00-473A-A233-96241B947F79}" dt="2020-08-19T15:59:15.903" v="6617" actId="20577"/>
          <ac:spMkLst>
            <pc:docMk/>
            <pc:sldMk cId="1257524359" sldId="388"/>
            <ac:spMk id="4" creationId="{00000000-0000-0000-0000-000000000000}"/>
          </ac:spMkLst>
        </pc:spChg>
        <pc:spChg chg="add del">
          <ac:chgData name="Song Heesoo" userId="72c29f49b06809b8" providerId="LiveId" clId="{D52FB06A-DD00-473A-A233-96241B947F79}" dt="2020-08-19T04:02:23.539" v="4522"/>
          <ac:spMkLst>
            <pc:docMk/>
            <pc:sldMk cId="1257524359" sldId="388"/>
            <ac:spMk id="11" creationId="{703D5C90-0B24-46B3-95AA-730F10CE449E}"/>
          </ac:spMkLst>
        </pc:spChg>
        <pc:spChg chg="add del">
          <ac:chgData name="Song Heesoo" userId="72c29f49b06809b8" providerId="LiveId" clId="{D52FB06A-DD00-473A-A233-96241B947F79}" dt="2020-08-19T04:03:01.096" v="4528"/>
          <ac:spMkLst>
            <pc:docMk/>
            <pc:sldMk cId="1257524359" sldId="388"/>
            <ac:spMk id="18" creationId="{6CDC67DD-D265-448C-A328-86115C9DE4AB}"/>
          </ac:spMkLst>
        </pc:spChg>
        <pc:spChg chg="add del">
          <ac:chgData name="Song Heesoo" userId="72c29f49b06809b8" providerId="LiveId" clId="{D52FB06A-DD00-473A-A233-96241B947F79}" dt="2020-08-19T04:03:01.096" v="4528"/>
          <ac:spMkLst>
            <pc:docMk/>
            <pc:sldMk cId="1257524359" sldId="388"/>
            <ac:spMk id="19" creationId="{653423E8-B56A-4264-8968-4DC88558662D}"/>
          </ac:spMkLst>
        </pc:spChg>
        <pc:spChg chg="add del">
          <ac:chgData name="Song Heesoo" userId="72c29f49b06809b8" providerId="LiveId" clId="{D52FB06A-DD00-473A-A233-96241B947F79}" dt="2020-08-19T04:03:01.096" v="4528"/>
          <ac:spMkLst>
            <pc:docMk/>
            <pc:sldMk cId="1257524359" sldId="388"/>
            <ac:spMk id="20" creationId="{150DAF31-5186-4F97-8067-C9815C542A46}"/>
          </ac:spMkLst>
        </pc:spChg>
        <pc:spChg chg="add del">
          <ac:chgData name="Song Heesoo" userId="72c29f49b06809b8" providerId="LiveId" clId="{D52FB06A-DD00-473A-A233-96241B947F79}" dt="2020-08-19T04:03:01.096" v="4528"/>
          <ac:spMkLst>
            <pc:docMk/>
            <pc:sldMk cId="1257524359" sldId="388"/>
            <ac:spMk id="21" creationId="{BE990D49-7726-44F6-80E8-55C242F58043}"/>
          </ac:spMkLst>
        </pc:spChg>
        <pc:spChg chg="add mod">
          <ac:chgData name="Song Heesoo" userId="72c29f49b06809b8" providerId="LiveId" clId="{D52FB06A-DD00-473A-A233-96241B947F79}" dt="2020-08-19T12:26:35.818" v="5482" actId="14100"/>
          <ac:spMkLst>
            <pc:docMk/>
            <pc:sldMk cId="1257524359" sldId="388"/>
            <ac:spMk id="25" creationId="{6D652AB5-81B0-4F07-BD2A-F0414550DED1}"/>
          </ac:spMkLst>
        </pc:spChg>
        <pc:spChg chg="add del">
          <ac:chgData name="Song Heesoo" userId="72c29f49b06809b8" providerId="LiveId" clId="{D52FB06A-DD00-473A-A233-96241B947F79}" dt="2020-08-19T04:04:58.515" v="4555"/>
          <ac:spMkLst>
            <pc:docMk/>
            <pc:sldMk cId="1257524359" sldId="388"/>
            <ac:spMk id="28" creationId="{7C9085AD-DC76-42C7-BB04-EF0B183D469B}"/>
          </ac:spMkLst>
        </pc:spChg>
        <pc:spChg chg="add del mod">
          <ac:chgData name="Song Heesoo" userId="72c29f49b06809b8" providerId="LiveId" clId="{D52FB06A-DD00-473A-A233-96241B947F79}" dt="2020-08-19T12:13:59.223" v="5330" actId="478"/>
          <ac:spMkLst>
            <pc:docMk/>
            <pc:sldMk cId="1257524359" sldId="388"/>
            <ac:spMk id="38" creationId="{98BE351C-8362-4575-9DDF-D5B8E06EA539}"/>
          </ac:spMkLst>
        </pc:spChg>
        <pc:graphicFrameChg chg="add del">
          <ac:chgData name="Song Heesoo" userId="72c29f49b06809b8" providerId="LiveId" clId="{D52FB06A-DD00-473A-A233-96241B947F79}" dt="2020-08-19T04:02:23.539" v="4522"/>
          <ac:graphicFrameMkLst>
            <pc:docMk/>
            <pc:sldMk cId="1257524359" sldId="388"/>
            <ac:graphicFrameMk id="7" creationId="{C5B364B8-307D-4B81-8018-650EAD475A8A}"/>
          </ac:graphicFrameMkLst>
        </pc:graphicFrameChg>
        <pc:graphicFrameChg chg="add del">
          <ac:chgData name="Song Heesoo" userId="72c29f49b06809b8" providerId="LiveId" clId="{D52FB06A-DD00-473A-A233-96241B947F79}" dt="2020-08-19T04:03:01.096" v="4528"/>
          <ac:graphicFrameMkLst>
            <pc:docMk/>
            <pc:sldMk cId="1257524359" sldId="388"/>
            <ac:graphicFrameMk id="9" creationId="{C0E088ED-9E31-47B0-B0C3-0D5C91F5F85D}"/>
          </ac:graphicFrameMkLst>
        </pc:graphicFrameChg>
        <pc:graphicFrameChg chg="add del">
          <ac:chgData name="Song Heesoo" userId="72c29f49b06809b8" providerId="LiveId" clId="{D52FB06A-DD00-473A-A233-96241B947F79}" dt="2020-08-19T04:04:58.515" v="4555"/>
          <ac:graphicFrameMkLst>
            <pc:docMk/>
            <pc:sldMk cId="1257524359" sldId="388"/>
            <ac:graphicFrameMk id="16" creationId="{F4B7F67D-EC0E-4FCE-9143-6CF67D8BB616}"/>
          </ac:graphicFrameMkLst>
        </pc:graphicFrameChg>
        <pc:graphicFrameChg chg="add del">
          <ac:chgData name="Song Heesoo" userId="72c29f49b06809b8" providerId="LiveId" clId="{D52FB06A-DD00-473A-A233-96241B947F79}" dt="2020-08-19T04:06:15.390" v="4575"/>
          <ac:graphicFrameMkLst>
            <pc:docMk/>
            <pc:sldMk cId="1257524359" sldId="388"/>
            <ac:graphicFrameMk id="23" creationId="{9FF951A1-7088-4628-AA2E-63D10C78EB24}"/>
          </ac:graphicFrameMkLst>
        </pc:graphicFrameChg>
        <pc:picChg chg="del">
          <ac:chgData name="Song Heesoo" userId="72c29f49b06809b8" providerId="LiveId" clId="{D52FB06A-DD00-473A-A233-96241B947F79}" dt="2020-08-19T03:55:55.875" v="4519" actId="478"/>
          <ac:picMkLst>
            <pc:docMk/>
            <pc:sldMk cId="1257524359" sldId="388"/>
            <ac:picMk id="5" creationId="{5274D756-CD93-4C2D-B267-5F165BB836B1}"/>
          </ac:picMkLst>
        </pc:picChg>
        <pc:picChg chg="del">
          <ac:chgData name="Song Heesoo" userId="72c29f49b06809b8" providerId="LiveId" clId="{D52FB06A-DD00-473A-A233-96241B947F79}" dt="2020-08-19T03:55:56.434" v="4520" actId="478"/>
          <ac:picMkLst>
            <pc:docMk/>
            <pc:sldMk cId="1257524359" sldId="388"/>
            <ac:picMk id="6" creationId="{91255F78-9F00-4BFE-9C35-8D1220F91499}"/>
          </ac:picMkLst>
        </pc:picChg>
        <pc:picChg chg="add del mod">
          <ac:chgData name="Song Heesoo" userId="72c29f49b06809b8" providerId="LiveId" clId="{D52FB06A-DD00-473A-A233-96241B947F79}" dt="2020-08-19T04:03:44.131" v="4538" actId="478"/>
          <ac:picMkLst>
            <pc:docMk/>
            <pc:sldMk cId="1257524359" sldId="388"/>
            <ac:picMk id="8" creationId="{67415493-769A-4C9A-90F5-EF3AF02FDB76}"/>
          </ac:picMkLst>
        </pc:picChg>
        <pc:picChg chg="add mod modCrop">
          <ac:chgData name="Song Heesoo" userId="72c29f49b06809b8" providerId="LiveId" clId="{D52FB06A-DD00-473A-A233-96241B947F79}" dt="2020-08-19T12:19:14.289" v="5387" actId="1076"/>
          <ac:picMkLst>
            <pc:docMk/>
            <pc:sldMk cId="1257524359" sldId="388"/>
            <ac:picMk id="10" creationId="{45D161E4-3E33-4F3E-9358-805897FD86A5}"/>
          </ac:picMkLst>
        </pc:picChg>
        <pc:picChg chg="add mod modCrop">
          <ac:chgData name="Song Heesoo" userId="72c29f49b06809b8" providerId="LiveId" clId="{D52FB06A-DD00-473A-A233-96241B947F79}" dt="2020-08-19T12:19:01.673" v="5385" actId="14100"/>
          <ac:picMkLst>
            <pc:docMk/>
            <pc:sldMk cId="1257524359" sldId="388"/>
            <ac:picMk id="13" creationId="{BE36B5F9-D8B3-48DF-88FC-765BE7317393}"/>
          </ac:picMkLst>
        </pc:picChg>
        <pc:picChg chg="add del mod">
          <ac:chgData name="Song Heesoo" userId="72c29f49b06809b8" providerId="LiveId" clId="{D52FB06A-DD00-473A-A233-96241B947F79}" dt="2020-08-19T04:04:18.644" v="4546" actId="478"/>
          <ac:picMkLst>
            <pc:docMk/>
            <pc:sldMk cId="1257524359" sldId="388"/>
            <ac:picMk id="13" creationId="{C1330270-64C3-4D69-BA05-C1AF3BEC8D5A}"/>
          </ac:picMkLst>
        </pc:picChg>
        <pc:picChg chg="add mod modCrop">
          <ac:chgData name="Song Heesoo" userId="72c29f49b06809b8" providerId="LiveId" clId="{D52FB06A-DD00-473A-A233-96241B947F79}" dt="2020-08-19T12:19:56.884" v="5399" actId="14100"/>
          <ac:picMkLst>
            <pc:docMk/>
            <pc:sldMk cId="1257524359" sldId="388"/>
            <ac:picMk id="14" creationId="{5CA7DAC3-0EF9-48BF-9198-AE2CA8C6B08F}"/>
          </ac:picMkLst>
        </pc:picChg>
        <pc:picChg chg="add del mod">
          <ac:chgData name="Song Heesoo" userId="72c29f49b06809b8" providerId="LiveId" clId="{D52FB06A-DD00-473A-A233-96241B947F79}" dt="2020-08-19T04:04:45.014" v="4553" actId="478"/>
          <ac:picMkLst>
            <pc:docMk/>
            <pc:sldMk cId="1257524359" sldId="388"/>
            <ac:picMk id="14" creationId="{90D9879A-FB1E-4359-8BB1-CBA36AC97047}"/>
          </ac:picMkLst>
        </pc:picChg>
        <pc:picChg chg="add mod modCrop">
          <ac:chgData name="Song Heesoo" userId="72c29f49b06809b8" providerId="LiveId" clId="{D52FB06A-DD00-473A-A233-96241B947F79}" dt="2020-08-19T12:20:04.703" v="5400" actId="14100"/>
          <ac:picMkLst>
            <pc:docMk/>
            <pc:sldMk cId="1257524359" sldId="388"/>
            <ac:picMk id="15" creationId="{4175A124-897C-45F5-895D-3068189D8862}"/>
          </ac:picMkLst>
        </pc:picChg>
        <pc:picChg chg="add del mod">
          <ac:chgData name="Song Heesoo" userId="72c29f49b06809b8" providerId="LiveId" clId="{D52FB06A-DD00-473A-A233-96241B947F79}" dt="2020-08-19T04:04:43.975" v="4552" actId="478"/>
          <ac:picMkLst>
            <pc:docMk/>
            <pc:sldMk cId="1257524359" sldId="388"/>
            <ac:picMk id="15" creationId="{58BC852E-97B7-465E-8FDC-80BF015DD665}"/>
          </ac:picMkLst>
        </pc:picChg>
        <pc:picChg chg="add mod modCrop">
          <ac:chgData name="Song Heesoo" userId="72c29f49b06809b8" providerId="LiveId" clId="{D52FB06A-DD00-473A-A233-96241B947F79}" dt="2020-08-19T12:19:08" v="5386" actId="1035"/>
          <ac:picMkLst>
            <pc:docMk/>
            <pc:sldMk cId="1257524359" sldId="388"/>
            <ac:picMk id="17" creationId="{D1DE6F98-2F2F-4C0D-9710-239548E9E5FD}"/>
          </ac:picMkLst>
        </pc:picChg>
        <pc:picChg chg="add del mod">
          <ac:chgData name="Song Heesoo" userId="72c29f49b06809b8" providerId="LiveId" clId="{D52FB06A-DD00-473A-A233-96241B947F79}" dt="2020-08-19T12:13:59.223" v="5330" actId="478"/>
          <ac:picMkLst>
            <pc:docMk/>
            <pc:sldMk cId="1257524359" sldId="388"/>
            <ac:picMk id="22" creationId="{A61333B7-C8D5-404F-99D1-38E72E1A1FDA}"/>
          </ac:picMkLst>
        </pc:picChg>
        <pc:picChg chg="add del mod ord">
          <ac:chgData name="Song Heesoo" userId="72c29f49b06809b8" providerId="LiveId" clId="{D52FB06A-DD00-473A-A233-96241B947F79}" dt="2020-08-19T12:13:59.223" v="5330" actId="478"/>
          <ac:picMkLst>
            <pc:docMk/>
            <pc:sldMk cId="1257524359" sldId="388"/>
            <ac:picMk id="24" creationId="{C2296230-674F-4563-BB9E-B4AB2EB80F1A}"/>
          </ac:picMkLst>
        </pc:picChg>
        <pc:picChg chg="add del">
          <ac:chgData name="Song Heesoo" userId="72c29f49b06809b8" providerId="LiveId" clId="{D52FB06A-DD00-473A-A233-96241B947F79}" dt="2020-08-19T04:02:23.539" v="4522"/>
          <ac:picMkLst>
            <pc:docMk/>
            <pc:sldMk cId="1257524359" sldId="388"/>
            <ac:picMk id="2049" creationId="{9E545038-1273-4DD9-B668-0549C80E7017}"/>
          </ac:picMkLst>
        </pc:picChg>
        <pc:picChg chg="add del">
          <ac:chgData name="Song Heesoo" userId="72c29f49b06809b8" providerId="LiveId" clId="{D52FB06A-DD00-473A-A233-96241B947F79}" dt="2020-08-19T04:02:23.539" v="4522"/>
          <ac:picMkLst>
            <pc:docMk/>
            <pc:sldMk cId="1257524359" sldId="388"/>
            <ac:picMk id="2050" creationId="{D3E1B0B4-DF2D-40B3-A118-0D26012C6014}"/>
          </ac:picMkLst>
        </pc:picChg>
        <pc:picChg chg="add del">
          <ac:chgData name="Song Heesoo" userId="72c29f49b06809b8" providerId="LiveId" clId="{D52FB06A-DD00-473A-A233-96241B947F79}" dt="2020-08-19T04:03:01.096" v="4528"/>
          <ac:picMkLst>
            <pc:docMk/>
            <pc:sldMk cId="1257524359" sldId="388"/>
            <ac:picMk id="2052" creationId="{5F8FE083-C932-4023-A57E-F5D1149CD65C}"/>
          </ac:picMkLst>
        </pc:picChg>
        <pc:picChg chg="add del">
          <ac:chgData name="Song Heesoo" userId="72c29f49b06809b8" providerId="LiveId" clId="{D52FB06A-DD00-473A-A233-96241B947F79}" dt="2020-08-19T04:03:01.096" v="4528"/>
          <ac:picMkLst>
            <pc:docMk/>
            <pc:sldMk cId="1257524359" sldId="388"/>
            <ac:picMk id="2054" creationId="{765CFF10-2FF6-4877-BAE0-854AE4255FD1}"/>
          </ac:picMkLst>
        </pc:picChg>
        <pc:picChg chg="add del">
          <ac:chgData name="Song Heesoo" userId="72c29f49b06809b8" providerId="LiveId" clId="{D52FB06A-DD00-473A-A233-96241B947F79}" dt="2020-08-19T04:03:01.096" v="4528"/>
          <ac:picMkLst>
            <pc:docMk/>
            <pc:sldMk cId="1257524359" sldId="388"/>
            <ac:picMk id="2056" creationId="{F4451C34-084E-403C-A275-87DA7D8940A1}"/>
          </ac:picMkLst>
        </pc:picChg>
        <pc:picChg chg="add del">
          <ac:chgData name="Song Heesoo" userId="72c29f49b06809b8" providerId="LiveId" clId="{D52FB06A-DD00-473A-A233-96241B947F79}" dt="2020-08-19T04:03:01.096" v="4528"/>
          <ac:picMkLst>
            <pc:docMk/>
            <pc:sldMk cId="1257524359" sldId="388"/>
            <ac:picMk id="2058" creationId="{922F14A7-AC26-47B1-B8C8-515C597C4C63}"/>
          </ac:picMkLst>
        </pc:picChg>
        <pc:picChg chg="add del">
          <ac:chgData name="Song Heesoo" userId="72c29f49b06809b8" providerId="LiveId" clId="{D52FB06A-DD00-473A-A233-96241B947F79}" dt="2020-08-19T04:04:58.515" v="4555"/>
          <ac:picMkLst>
            <pc:docMk/>
            <pc:sldMk cId="1257524359" sldId="388"/>
            <ac:picMk id="2060" creationId="{046E259B-639B-42E5-A530-722175D43384}"/>
          </ac:picMkLst>
        </pc:picChg>
        <pc:picChg chg="add del">
          <ac:chgData name="Song Heesoo" userId="72c29f49b06809b8" providerId="LiveId" clId="{D52FB06A-DD00-473A-A233-96241B947F79}" dt="2020-08-19T04:06:15.390" v="4575"/>
          <ac:picMkLst>
            <pc:docMk/>
            <pc:sldMk cId="1257524359" sldId="388"/>
            <ac:picMk id="2062" creationId="{A2192A9F-EECE-4C1C-8971-26291733FDA5}"/>
          </ac:picMkLst>
        </pc:picChg>
        <pc:picChg chg="add del">
          <ac:chgData name="Song Heesoo" userId="72c29f49b06809b8" providerId="LiveId" clId="{D52FB06A-DD00-473A-A233-96241B947F79}" dt="2020-08-19T04:06:15.390" v="4575"/>
          <ac:picMkLst>
            <pc:docMk/>
            <pc:sldMk cId="1257524359" sldId="388"/>
            <ac:picMk id="2063" creationId="{F04F35EE-A9B9-4FCC-9407-73CE747BB2D9}"/>
          </ac:picMkLst>
        </pc:picChg>
        <pc:picChg chg="add del">
          <ac:chgData name="Song Heesoo" userId="72c29f49b06809b8" providerId="LiveId" clId="{D52FB06A-DD00-473A-A233-96241B947F79}" dt="2020-08-19T04:06:15.390" v="4575"/>
          <ac:picMkLst>
            <pc:docMk/>
            <pc:sldMk cId="1257524359" sldId="388"/>
            <ac:picMk id="2064" creationId="{E2DEC25D-A803-4AC5-8127-9B2B92386CBA}"/>
          </ac:picMkLst>
        </pc:picChg>
        <pc:picChg chg="add del">
          <ac:chgData name="Song Heesoo" userId="72c29f49b06809b8" providerId="LiveId" clId="{D52FB06A-DD00-473A-A233-96241B947F79}" dt="2020-08-19T04:06:15.390" v="4575"/>
          <ac:picMkLst>
            <pc:docMk/>
            <pc:sldMk cId="1257524359" sldId="388"/>
            <ac:picMk id="2065" creationId="{C369BC4E-5CE8-496D-A1B6-BDEAC15A2288}"/>
          </ac:picMkLst>
        </pc:picChg>
      </pc:sldChg>
      <pc:sldChg chg="modSp add del">
        <pc:chgData name="Song Heesoo" userId="72c29f49b06809b8" providerId="LiveId" clId="{D52FB06A-DD00-473A-A233-96241B947F79}" dt="2020-08-19T04:28:09.404" v="4836" actId="2696"/>
        <pc:sldMkLst>
          <pc:docMk/>
          <pc:sldMk cId="3458135648" sldId="389"/>
        </pc:sldMkLst>
        <pc:picChg chg="mod modCrop">
          <ac:chgData name="Song Heesoo" userId="72c29f49b06809b8" providerId="LiveId" clId="{D52FB06A-DD00-473A-A233-96241B947F79}" dt="2020-08-19T04:26:53.068" v="4824" actId="732"/>
          <ac:picMkLst>
            <pc:docMk/>
            <pc:sldMk cId="3458135648" sldId="389"/>
            <ac:picMk id="7" creationId="{25D49729-EE8B-47C3-9077-ACA259D00677}"/>
          </ac:picMkLst>
        </pc:picChg>
        <pc:picChg chg="mod modCrop">
          <ac:chgData name="Song Heesoo" userId="72c29f49b06809b8" providerId="LiveId" clId="{D52FB06A-DD00-473A-A233-96241B947F79}" dt="2020-08-19T04:27:02.300" v="4825" actId="732"/>
          <ac:picMkLst>
            <pc:docMk/>
            <pc:sldMk cId="3458135648" sldId="389"/>
            <ac:picMk id="9" creationId="{AEB257E4-FFD9-46CC-B656-BD45C77C2583}"/>
          </ac:picMkLst>
        </pc:picChg>
      </pc:sldChg>
      <pc:sldChg chg="add del">
        <pc:chgData name="Song Heesoo" userId="72c29f49b06809b8" providerId="LiveId" clId="{D52FB06A-DD00-473A-A233-96241B947F79}" dt="2020-08-19T04:28:09.475" v="4838" actId="2696"/>
        <pc:sldMkLst>
          <pc:docMk/>
          <pc:sldMk cId="1603486360" sldId="390"/>
        </pc:sldMkLst>
      </pc:sldChg>
      <pc:sldChg chg="addSp delSp modSp add addAnim delAnim modAnim">
        <pc:chgData name="Song Heesoo" userId="72c29f49b06809b8" providerId="LiveId" clId="{D52FB06A-DD00-473A-A233-96241B947F79}" dt="2020-08-19T15:59:20.044" v="6619" actId="20577"/>
        <pc:sldMkLst>
          <pc:docMk/>
          <pc:sldMk cId="2804170327" sldId="391"/>
        </pc:sldMkLst>
        <pc:spChg chg="mod">
          <ac:chgData name="Song Heesoo" userId="72c29f49b06809b8" providerId="LiveId" clId="{D52FB06A-DD00-473A-A233-96241B947F79}" dt="2020-08-19T04:25:47.652" v="4812" actId="20577"/>
          <ac:spMkLst>
            <pc:docMk/>
            <pc:sldMk cId="2804170327" sldId="391"/>
            <ac:spMk id="3" creationId="{1F0F244A-DA65-4C77-9C41-D4B492329443}"/>
          </ac:spMkLst>
        </pc:spChg>
        <pc:spChg chg="mod">
          <ac:chgData name="Song Heesoo" userId="72c29f49b06809b8" providerId="LiveId" clId="{D52FB06A-DD00-473A-A233-96241B947F79}" dt="2020-08-19T15:59:20.044" v="6619" actId="20577"/>
          <ac:spMkLst>
            <pc:docMk/>
            <pc:sldMk cId="2804170327" sldId="391"/>
            <ac:spMk id="4" creationId="{00000000-0000-0000-0000-000000000000}"/>
          </ac:spMkLst>
        </pc:spChg>
        <pc:spChg chg="add">
          <ac:chgData name="Song Heesoo" userId="72c29f49b06809b8" providerId="LiveId" clId="{D52FB06A-DD00-473A-A233-96241B947F79}" dt="2020-08-19T12:26:39.627" v="5483"/>
          <ac:spMkLst>
            <pc:docMk/>
            <pc:sldMk cId="2804170327" sldId="391"/>
            <ac:spMk id="19" creationId="{7B5F3EDA-EE1A-4535-AB19-36E77BE8B979}"/>
          </ac:spMkLst>
        </pc:spChg>
        <pc:spChg chg="del mod">
          <ac:chgData name="Song Heesoo" userId="72c29f49b06809b8" providerId="LiveId" clId="{D52FB06A-DD00-473A-A233-96241B947F79}" dt="2020-08-19T12:20:31.949" v="5402" actId="478"/>
          <ac:spMkLst>
            <pc:docMk/>
            <pc:sldMk cId="2804170327" sldId="391"/>
            <ac:spMk id="25" creationId="{6D652AB5-81B0-4F07-BD2A-F0414550DED1}"/>
          </ac:spMkLst>
        </pc:spChg>
        <pc:spChg chg="del">
          <ac:chgData name="Song Heesoo" userId="72c29f49b06809b8" providerId="LiveId" clId="{D52FB06A-DD00-473A-A233-96241B947F79}" dt="2020-08-19T12:14:05.416" v="5331" actId="478"/>
          <ac:spMkLst>
            <pc:docMk/>
            <pc:sldMk cId="2804170327" sldId="391"/>
            <ac:spMk id="38" creationId="{98BE351C-8362-4575-9DDF-D5B8E06EA539}"/>
          </ac:spMkLst>
        </pc:spChg>
        <pc:picChg chg="add del">
          <ac:chgData name="Song Heesoo" userId="72c29f49b06809b8" providerId="LiveId" clId="{D52FB06A-DD00-473A-A233-96241B947F79}" dt="2020-08-19T04:26:06.410" v="4815" actId="478"/>
          <ac:picMkLst>
            <pc:docMk/>
            <pc:sldMk cId="2804170327" sldId="391"/>
            <ac:picMk id="10" creationId="{45D161E4-3E33-4F3E-9358-805897FD86A5}"/>
          </ac:picMkLst>
        </pc:picChg>
        <pc:picChg chg="add mod modCrop">
          <ac:chgData name="Song Heesoo" userId="72c29f49b06809b8" providerId="LiveId" clId="{D52FB06A-DD00-473A-A233-96241B947F79}" dt="2020-08-19T12:30:42.622" v="5521" actId="14100"/>
          <ac:picMkLst>
            <pc:docMk/>
            <pc:sldMk cId="2804170327" sldId="391"/>
            <ac:picMk id="13" creationId="{C01626DB-98E2-4546-826D-E211449D6DAD}"/>
          </ac:picMkLst>
        </pc:picChg>
        <pc:picChg chg="add del mod">
          <ac:chgData name="Song Heesoo" userId="72c29f49b06809b8" providerId="LiveId" clId="{D52FB06A-DD00-473A-A233-96241B947F79}" dt="2020-08-19T12:14:05.416" v="5331" actId="478"/>
          <ac:picMkLst>
            <pc:docMk/>
            <pc:sldMk cId="2804170327" sldId="391"/>
            <ac:picMk id="14" creationId="{99574D66-B266-4AEE-9A20-18E6082FD025}"/>
          </ac:picMkLst>
        </pc:picChg>
        <pc:picChg chg="add mod modCrop">
          <ac:chgData name="Song Heesoo" userId="72c29f49b06809b8" providerId="LiveId" clId="{D52FB06A-DD00-473A-A233-96241B947F79}" dt="2020-08-19T12:30:22.097" v="5518" actId="14100"/>
          <ac:picMkLst>
            <pc:docMk/>
            <pc:sldMk cId="2804170327" sldId="391"/>
            <ac:picMk id="15" creationId="{C75E28D7-7E67-419C-922A-69AC926B6D87}"/>
          </ac:picMkLst>
        </pc:picChg>
        <pc:picChg chg="add mod modCrop">
          <ac:chgData name="Song Heesoo" userId="72c29f49b06809b8" providerId="LiveId" clId="{D52FB06A-DD00-473A-A233-96241B947F79}" dt="2020-08-19T12:29:09.825" v="5508" actId="14100"/>
          <ac:picMkLst>
            <pc:docMk/>
            <pc:sldMk cId="2804170327" sldId="391"/>
            <ac:picMk id="16" creationId="{90CD4AF2-AA69-4807-B17C-B8DE6CAD98DC}"/>
          </ac:picMkLst>
        </pc:picChg>
        <pc:picChg chg="mod">
          <ac:chgData name="Song Heesoo" userId="72c29f49b06809b8" providerId="LiveId" clId="{D52FB06A-DD00-473A-A233-96241B947F79}" dt="2020-08-19T12:30:37.229" v="5520" actId="14100"/>
          <ac:picMkLst>
            <pc:docMk/>
            <pc:sldMk cId="2804170327" sldId="391"/>
            <ac:picMk id="17" creationId="{D1DE6F98-2F2F-4C0D-9710-239548E9E5FD}"/>
          </ac:picMkLst>
        </pc:picChg>
        <pc:picChg chg="add mod modCrop">
          <ac:chgData name="Song Heesoo" userId="72c29f49b06809b8" providerId="LiveId" clId="{D52FB06A-DD00-473A-A233-96241B947F79}" dt="2020-08-19T12:30:17.182" v="5517" actId="14100"/>
          <ac:picMkLst>
            <pc:docMk/>
            <pc:sldMk cId="2804170327" sldId="391"/>
            <ac:picMk id="18" creationId="{067096D7-D2B8-4287-9E50-BF5AFD076E62}"/>
          </ac:picMkLst>
        </pc:picChg>
        <pc:picChg chg="del">
          <ac:chgData name="Song Heesoo" userId="72c29f49b06809b8" providerId="LiveId" clId="{D52FB06A-DD00-473A-A233-96241B947F79}" dt="2020-08-19T12:14:05.416" v="5331" actId="478"/>
          <ac:picMkLst>
            <pc:docMk/>
            <pc:sldMk cId="2804170327" sldId="391"/>
            <ac:picMk id="22" creationId="{A61333B7-C8D5-404F-99D1-38E72E1A1FDA}"/>
          </ac:picMkLst>
        </pc:picChg>
        <pc:picChg chg="del">
          <ac:chgData name="Song Heesoo" userId="72c29f49b06809b8" providerId="LiveId" clId="{D52FB06A-DD00-473A-A233-96241B947F79}" dt="2020-08-19T04:26:07.174" v="4816" actId="478"/>
          <ac:picMkLst>
            <pc:docMk/>
            <pc:sldMk cId="2804170327" sldId="391"/>
            <ac:picMk id="24" creationId="{C2296230-674F-4563-BB9E-B4AB2EB80F1A}"/>
          </ac:picMkLst>
        </pc:picChg>
      </pc:sldChg>
      <pc:sldChg chg="addSp delSp modSp add mod delAnim modAnim">
        <pc:chgData name="Song Heesoo" userId="72c29f49b06809b8" providerId="LiveId" clId="{D52FB06A-DD00-473A-A233-96241B947F79}" dt="2020-08-19T15:59:25.899" v="6621" actId="20577"/>
        <pc:sldMkLst>
          <pc:docMk/>
          <pc:sldMk cId="2069152124" sldId="392"/>
        </pc:sldMkLst>
        <pc:spChg chg="add del mod">
          <ac:chgData name="Song Heesoo" userId="72c29f49b06809b8" providerId="LiveId" clId="{D52FB06A-DD00-473A-A233-96241B947F79}" dt="2020-08-19T04:26:27.448" v="4821" actId="478"/>
          <ac:spMkLst>
            <pc:docMk/>
            <pc:sldMk cId="2069152124" sldId="392"/>
            <ac:spMk id="3" creationId="{1F0F244A-DA65-4C77-9C41-D4B492329443}"/>
          </ac:spMkLst>
        </pc:spChg>
        <pc:spChg chg="mod">
          <ac:chgData name="Song Heesoo" userId="72c29f49b06809b8" providerId="LiveId" clId="{D52FB06A-DD00-473A-A233-96241B947F79}" dt="2020-08-19T15:59:25.899" v="6621" actId="20577"/>
          <ac:spMkLst>
            <pc:docMk/>
            <pc:sldMk cId="2069152124" sldId="392"/>
            <ac:spMk id="4" creationId="{00000000-0000-0000-0000-000000000000}"/>
          </ac:spMkLst>
        </pc:spChg>
        <pc:spChg chg="add mod">
          <ac:chgData name="Song Heesoo" userId="72c29f49b06809b8" providerId="LiveId" clId="{D52FB06A-DD00-473A-A233-96241B947F79}" dt="2020-08-19T13:12:50.298" v="5617" actId="1076"/>
          <ac:spMkLst>
            <pc:docMk/>
            <pc:sldMk cId="2069152124" sldId="392"/>
            <ac:spMk id="6" creationId="{8D1D4F90-232A-4CB8-BB9C-AB054C5100FC}"/>
          </ac:spMkLst>
        </pc:spChg>
        <pc:spChg chg="add">
          <ac:chgData name="Song Heesoo" userId="72c29f49b06809b8" providerId="LiveId" clId="{D52FB06A-DD00-473A-A233-96241B947F79}" dt="2020-08-19T12:26:41.301" v="5484"/>
          <ac:spMkLst>
            <pc:docMk/>
            <pc:sldMk cId="2069152124" sldId="392"/>
            <ac:spMk id="13" creationId="{36D3DD9D-D9FE-446B-B1FA-43397B8F2A09}"/>
          </ac:spMkLst>
        </pc:spChg>
        <pc:spChg chg="del">
          <ac:chgData name="Song Heesoo" userId="72c29f49b06809b8" providerId="LiveId" clId="{D52FB06A-DD00-473A-A233-96241B947F79}" dt="2020-08-19T12:20:36.344" v="5403" actId="478"/>
          <ac:spMkLst>
            <pc:docMk/>
            <pc:sldMk cId="2069152124" sldId="392"/>
            <ac:spMk id="25" creationId="{6D652AB5-81B0-4F07-BD2A-F0414550DED1}"/>
          </ac:spMkLst>
        </pc:spChg>
        <pc:spChg chg="del">
          <ac:chgData name="Song Heesoo" userId="72c29f49b06809b8" providerId="LiveId" clId="{D52FB06A-DD00-473A-A233-96241B947F79}" dt="2020-08-19T12:14:11.578" v="5332" actId="478"/>
          <ac:spMkLst>
            <pc:docMk/>
            <pc:sldMk cId="2069152124" sldId="392"/>
            <ac:spMk id="38" creationId="{98BE351C-8362-4575-9DDF-D5B8E06EA539}"/>
          </ac:spMkLst>
        </pc:spChg>
        <pc:graphicFrameChg chg="add mod">
          <ac:chgData name="Song Heesoo" userId="72c29f49b06809b8" providerId="LiveId" clId="{D52FB06A-DD00-473A-A233-96241B947F79}" dt="2020-08-19T13:10:51.575" v="5580"/>
          <ac:graphicFrameMkLst>
            <pc:docMk/>
            <pc:sldMk cId="2069152124" sldId="392"/>
            <ac:graphicFrameMk id="19" creationId="{5BACA139-ABD6-4483-A6A7-4073DCE1BE9D}"/>
          </ac:graphicFrameMkLst>
        </pc:graphicFrameChg>
        <pc:picChg chg="add mod">
          <ac:chgData name="Song Heesoo" userId="72c29f49b06809b8" providerId="LiveId" clId="{D52FB06A-DD00-473A-A233-96241B947F79}" dt="2020-08-19T13:12:43.145" v="5616" actId="14100"/>
          <ac:picMkLst>
            <pc:docMk/>
            <pc:sldMk cId="2069152124" sldId="392"/>
            <ac:picMk id="5" creationId="{A94A1EBE-7502-4988-856B-1F566BA9BE6B}"/>
          </ac:picMkLst>
        </pc:picChg>
        <pc:picChg chg="add del mod">
          <ac:chgData name="Song Heesoo" userId="72c29f49b06809b8" providerId="LiveId" clId="{D52FB06A-DD00-473A-A233-96241B947F79}" dt="2020-08-19T12:14:11.578" v="5332" actId="478"/>
          <ac:picMkLst>
            <pc:docMk/>
            <pc:sldMk cId="2069152124" sldId="392"/>
            <ac:picMk id="10" creationId="{22207FBC-4B39-452C-A53A-99C78A472982}"/>
          </ac:picMkLst>
        </pc:picChg>
        <pc:picChg chg="add del mod modCrop">
          <ac:chgData name="Song Heesoo" userId="72c29f49b06809b8" providerId="LiveId" clId="{D52FB06A-DD00-473A-A233-96241B947F79}" dt="2020-08-19T13:06:20.562" v="5577" actId="478"/>
          <ac:picMkLst>
            <pc:docMk/>
            <pc:sldMk cId="2069152124" sldId="392"/>
            <ac:picMk id="11" creationId="{9D296CC5-7470-424B-B782-3B89913378A5}"/>
          </ac:picMkLst>
        </pc:picChg>
        <pc:picChg chg="add mod modCrop">
          <ac:chgData name="Song Heesoo" userId="72c29f49b06809b8" providerId="LiveId" clId="{D52FB06A-DD00-473A-A233-96241B947F79}" dt="2020-08-19T13:12:08.332" v="5608" actId="14100"/>
          <ac:picMkLst>
            <pc:docMk/>
            <pc:sldMk cId="2069152124" sldId="392"/>
            <ac:picMk id="14" creationId="{C2BFE74B-5B84-4414-9C08-B50619E8032F}"/>
          </ac:picMkLst>
        </pc:picChg>
        <pc:picChg chg="add mod modCrop">
          <ac:chgData name="Song Heesoo" userId="72c29f49b06809b8" providerId="LiveId" clId="{D52FB06A-DD00-473A-A233-96241B947F79}" dt="2020-08-19T13:11:52.049" v="5604" actId="14100"/>
          <ac:picMkLst>
            <pc:docMk/>
            <pc:sldMk cId="2069152124" sldId="392"/>
            <ac:picMk id="15" creationId="{0C97AE08-7C8A-4391-B8A7-E16D62DC8EA1}"/>
          </ac:picMkLst>
        </pc:picChg>
        <pc:picChg chg="add mod modCrop">
          <ac:chgData name="Song Heesoo" userId="72c29f49b06809b8" providerId="LiveId" clId="{D52FB06A-DD00-473A-A233-96241B947F79}" dt="2020-08-19T13:12:34.547" v="5614" actId="14100"/>
          <ac:picMkLst>
            <pc:docMk/>
            <pc:sldMk cId="2069152124" sldId="392"/>
            <ac:picMk id="16" creationId="{AC1C969D-0966-4D25-BAD6-710BBE580ED3}"/>
          </ac:picMkLst>
        </pc:picChg>
        <pc:picChg chg="mod">
          <ac:chgData name="Song Heesoo" userId="72c29f49b06809b8" providerId="LiveId" clId="{D52FB06A-DD00-473A-A233-96241B947F79}" dt="2020-08-19T13:12:19.703" v="5611" actId="14100"/>
          <ac:picMkLst>
            <pc:docMk/>
            <pc:sldMk cId="2069152124" sldId="392"/>
            <ac:picMk id="17" creationId="{D1DE6F98-2F2F-4C0D-9710-239548E9E5FD}"/>
          </ac:picMkLst>
        </pc:picChg>
        <pc:picChg chg="add del mod">
          <ac:chgData name="Song Heesoo" userId="72c29f49b06809b8" providerId="LiveId" clId="{D52FB06A-DD00-473A-A233-96241B947F79}" dt="2020-08-19T12:47:24.090" v="5527" actId="478"/>
          <ac:picMkLst>
            <pc:docMk/>
            <pc:sldMk cId="2069152124" sldId="392"/>
            <ac:picMk id="18" creationId="{016E42A3-F440-4476-A0B4-8D8F24A47662}"/>
          </ac:picMkLst>
        </pc:picChg>
        <pc:picChg chg="del">
          <ac:chgData name="Song Heesoo" userId="72c29f49b06809b8" providerId="LiveId" clId="{D52FB06A-DD00-473A-A233-96241B947F79}" dt="2020-08-19T12:14:11.578" v="5332" actId="478"/>
          <ac:picMkLst>
            <pc:docMk/>
            <pc:sldMk cId="2069152124" sldId="392"/>
            <ac:picMk id="22" creationId="{A61333B7-C8D5-404F-99D1-38E72E1A1FDA}"/>
          </ac:picMkLst>
        </pc:picChg>
      </pc:sldChg>
      <pc:sldChg chg="addSp delSp modSp add delAnim modAnim">
        <pc:chgData name="Song Heesoo" userId="72c29f49b06809b8" providerId="LiveId" clId="{D52FB06A-DD00-473A-A233-96241B947F79}" dt="2020-08-20T06:23:19.798" v="6638" actId="5793"/>
        <pc:sldMkLst>
          <pc:docMk/>
          <pc:sldMk cId="3340165678" sldId="393"/>
        </pc:sldMkLst>
        <pc:spChg chg="add mod">
          <ac:chgData name="Song Heesoo" userId="72c29f49b06809b8" providerId="LiveId" clId="{D52FB06A-DD00-473A-A233-96241B947F79}" dt="2020-08-20T06:23:19.798" v="6638" actId="5793"/>
          <ac:spMkLst>
            <pc:docMk/>
            <pc:sldMk cId="3340165678" sldId="393"/>
            <ac:spMk id="3" creationId="{13B274C1-965E-4AC5-9878-5461776C428B}"/>
          </ac:spMkLst>
        </pc:spChg>
        <pc:spChg chg="mod">
          <ac:chgData name="Song Heesoo" userId="72c29f49b06809b8" providerId="LiveId" clId="{D52FB06A-DD00-473A-A233-96241B947F79}" dt="2020-08-19T15:58:49.592" v="6607" actId="20577"/>
          <ac:spMkLst>
            <pc:docMk/>
            <pc:sldMk cId="3340165678" sldId="393"/>
            <ac:spMk id="9" creationId="{23991BBD-934C-4D4C-AF70-986A0005757B}"/>
          </ac:spMkLst>
        </pc:spChg>
        <pc:spChg chg="del">
          <ac:chgData name="Song Heesoo" userId="72c29f49b06809b8" providerId="LiveId" clId="{D52FB06A-DD00-473A-A233-96241B947F79}" dt="2020-08-19T12:09:55.374" v="5169" actId="478"/>
          <ac:spMkLst>
            <pc:docMk/>
            <pc:sldMk cId="3340165678" sldId="393"/>
            <ac:spMk id="20" creationId="{74235CA9-ACED-4687-B5EF-DF1FD32E67CE}"/>
          </ac:spMkLst>
        </pc:spChg>
        <pc:spChg chg="del">
          <ac:chgData name="Song Heesoo" userId="72c29f49b06809b8" providerId="LiveId" clId="{D52FB06A-DD00-473A-A233-96241B947F79}" dt="2020-08-19T12:09:55.374" v="5169" actId="478"/>
          <ac:spMkLst>
            <pc:docMk/>
            <pc:sldMk cId="3340165678" sldId="393"/>
            <ac:spMk id="21" creationId="{A3E1A9C1-22CA-47DF-97EB-AB258DE4D4E8}"/>
          </ac:spMkLst>
        </pc:spChg>
        <pc:picChg chg="del">
          <ac:chgData name="Song Heesoo" userId="72c29f49b06809b8" providerId="LiveId" clId="{D52FB06A-DD00-473A-A233-96241B947F79}" dt="2020-08-19T12:09:55.374" v="5169" actId="478"/>
          <ac:picMkLst>
            <pc:docMk/>
            <pc:sldMk cId="3340165678" sldId="393"/>
            <ac:picMk id="18" creationId="{466F3748-D85A-4E7A-B16B-86C80D90D4BE}"/>
          </ac:picMkLst>
        </pc:picChg>
        <pc:picChg chg="del">
          <ac:chgData name="Song Heesoo" userId="72c29f49b06809b8" providerId="LiveId" clId="{D52FB06A-DD00-473A-A233-96241B947F79}" dt="2020-08-19T12:09:55.374" v="5169" actId="478"/>
          <ac:picMkLst>
            <pc:docMk/>
            <pc:sldMk cId="3340165678" sldId="393"/>
            <ac:picMk id="19" creationId="{43333A62-40EB-4084-A4E0-5EB2DCA79FDB}"/>
          </ac:picMkLst>
        </pc:picChg>
        <pc:cxnChg chg="del">
          <ac:chgData name="Song Heesoo" userId="72c29f49b06809b8" providerId="LiveId" clId="{D52FB06A-DD00-473A-A233-96241B947F79}" dt="2020-08-19T12:09:55.374" v="5169" actId="478"/>
          <ac:cxnSpMkLst>
            <pc:docMk/>
            <pc:sldMk cId="3340165678" sldId="393"/>
            <ac:cxnSpMk id="23" creationId="{A3892DC5-1445-4F37-9C56-4ED7529749A2}"/>
          </ac:cxnSpMkLst>
        </pc:cxnChg>
      </pc:sldChg>
      <pc:sldChg chg="addSp delSp modSp add del delAnim modAnim">
        <pc:chgData name="Song Heesoo" userId="72c29f49b06809b8" providerId="LiveId" clId="{D52FB06A-DD00-473A-A233-96241B947F79}" dt="2020-08-19T15:57:45.026" v="6585" actId="2696"/>
        <pc:sldMkLst>
          <pc:docMk/>
          <pc:sldMk cId="1068196756" sldId="394"/>
        </pc:sldMkLst>
        <pc:spChg chg="add del mod">
          <ac:chgData name="Song Heesoo" userId="72c29f49b06809b8" providerId="LiveId" clId="{D52FB06A-DD00-473A-A233-96241B947F79}" dt="2020-08-19T13:48:27.805" v="5836" actId="478"/>
          <ac:spMkLst>
            <pc:docMk/>
            <pc:sldMk cId="1068196756" sldId="394"/>
            <ac:spMk id="3" creationId="{414315CA-7CFC-47E7-B112-59F477E5555D}"/>
          </ac:spMkLst>
        </pc:spChg>
        <pc:spChg chg="add mod">
          <ac:chgData name="Song Heesoo" userId="72c29f49b06809b8" providerId="LiveId" clId="{D52FB06A-DD00-473A-A233-96241B947F79}" dt="2020-08-19T14:01:03.273" v="6043" actId="20577"/>
          <ac:spMkLst>
            <pc:docMk/>
            <pc:sldMk cId="1068196756" sldId="394"/>
            <ac:spMk id="4" creationId="{E819F9DD-3013-44A9-BE9C-6920D4E35686}"/>
          </ac:spMkLst>
        </pc:spChg>
        <pc:spChg chg="del">
          <ac:chgData name="Song Heesoo" userId="72c29f49b06809b8" providerId="LiveId" clId="{D52FB06A-DD00-473A-A233-96241B947F79}" dt="2020-08-19T13:48:27.805" v="5836" actId="478"/>
          <ac:spMkLst>
            <pc:docMk/>
            <pc:sldMk cId="1068196756" sldId="394"/>
            <ac:spMk id="21" creationId="{A3E1A9C1-22CA-47DF-97EB-AB258DE4D4E8}"/>
          </ac:spMkLst>
        </pc:spChg>
        <pc:picChg chg="del">
          <ac:chgData name="Song Heesoo" userId="72c29f49b06809b8" providerId="LiveId" clId="{D52FB06A-DD00-473A-A233-96241B947F79}" dt="2020-08-19T13:48:27.805" v="5836" actId="478"/>
          <ac:picMkLst>
            <pc:docMk/>
            <pc:sldMk cId="1068196756" sldId="394"/>
            <ac:picMk id="19" creationId="{43333A62-40EB-4084-A4E0-5EB2DCA79FDB}"/>
          </ac:picMkLst>
        </pc:picChg>
        <pc:cxnChg chg="del mod">
          <ac:chgData name="Song Heesoo" userId="72c29f49b06809b8" providerId="LiveId" clId="{D52FB06A-DD00-473A-A233-96241B947F79}" dt="2020-08-19T13:48:27.805" v="5836" actId="478"/>
          <ac:cxnSpMkLst>
            <pc:docMk/>
            <pc:sldMk cId="1068196756" sldId="394"/>
            <ac:cxnSpMk id="23" creationId="{A3892DC5-1445-4F37-9C56-4ED7529749A2}"/>
          </ac:cxnSpMkLst>
        </pc:cxnChg>
      </pc:sldChg>
      <pc:sldChg chg="addSp delSp modSp add delAnim modAnim">
        <pc:chgData name="Song Heesoo" userId="72c29f49b06809b8" providerId="LiveId" clId="{D52FB06A-DD00-473A-A233-96241B947F79}" dt="2020-08-19T15:58:55.505" v="6609" actId="20577"/>
        <pc:sldMkLst>
          <pc:docMk/>
          <pc:sldMk cId="3677925524" sldId="395"/>
        </pc:sldMkLst>
        <pc:spChg chg="del">
          <ac:chgData name="Song Heesoo" userId="72c29f49b06809b8" providerId="LiveId" clId="{D52FB06A-DD00-473A-A233-96241B947F79}" dt="2020-08-19T15:57:39.668" v="6584" actId="478"/>
          <ac:spMkLst>
            <pc:docMk/>
            <pc:sldMk cId="3677925524" sldId="395"/>
            <ac:spMk id="3" creationId="{414315CA-7CFC-47E7-B112-59F477E5555D}"/>
          </ac:spMkLst>
        </pc:spChg>
        <pc:spChg chg="mod">
          <ac:chgData name="Song Heesoo" userId="72c29f49b06809b8" providerId="LiveId" clId="{D52FB06A-DD00-473A-A233-96241B947F79}" dt="2020-08-19T15:58:55.505" v="6609" actId="20577"/>
          <ac:spMkLst>
            <pc:docMk/>
            <pc:sldMk cId="3677925524" sldId="395"/>
            <ac:spMk id="9" creationId="{23991BBD-934C-4D4C-AF70-986A0005757B}"/>
          </ac:spMkLst>
        </pc:spChg>
        <pc:spChg chg="add">
          <ac:chgData name="Song Heesoo" userId="72c29f49b06809b8" providerId="LiveId" clId="{D52FB06A-DD00-473A-A233-96241B947F79}" dt="2020-08-19T15:10:01.917" v="6051"/>
          <ac:spMkLst>
            <pc:docMk/>
            <pc:sldMk cId="3677925524" sldId="395"/>
            <ac:spMk id="10" creationId="{284329CA-4957-4DCE-B2B2-08373456922E}"/>
          </ac:spMkLst>
        </pc:spChg>
        <pc:spChg chg="add del mod">
          <ac:chgData name="Song Heesoo" userId="72c29f49b06809b8" providerId="LiveId" clId="{D52FB06A-DD00-473A-A233-96241B947F79}" dt="2020-08-19T15:11:42.375" v="6060" actId="478"/>
          <ac:spMkLst>
            <pc:docMk/>
            <pc:sldMk cId="3677925524" sldId="395"/>
            <ac:spMk id="11" creationId="{D795700A-938A-4C60-AF5D-5457CF72BB7B}"/>
          </ac:spMkLst>
        </pc:spChg>
        <pc:spChg chg="add del">
          <ac:chgData name="Song Heesoo" userId="72c29f49b06809b8" providerId="LiveId" clId="{D52FB06A-DD00-473A-A233-96241B947F79}" dt="2020-08-19T15:12:38.060" v="6064"/>
          <ac:spMkLst>
            <pc:docMk/>
            <pc:sldMk cId="3677925524" sldId="395"/>
            <ac:spMk id="12" creationId="{68A6E709-C7DD-4E62-B0EF-FB2574678F48}"/>
          </ac:spMkLst>
        </pc:spChg>
      </pc:sldChg>
    </pc:docChg>
  </pc:docChgLst>
  <pc:docChgLst>
    <pc:chgData name="Song Heesoo" userId="72c29f49b06809b8" providerId="LiveId" clId="{D51CCE68-7295-4691-B0FF-08AAF8994E8A}"/>
    <pc:docChg chg="undo custSel modSld sldOrd">
      <pc:chgData name="Song Heesoo" userId="72c29f49b06809b8" providerId="LiveId" clId="{D51CCE68-7295-4691-B0FF-08AAF8994E8A}" dt="2020-03-17T01:49:44.762" v="1220" actId="6549"/>
      <pc:docMkLst>
        <pc:docMk/>
      </pc:docMkLst>
      <pc:sldChg chg="modSp mod">
        <pc:chgData name="Song Heesoo" userId="72c29f49b06809b8" providerId="LiveId" clId="{D51CCE68-7295-4691-B0FF-08AAF8994E8A}" dt="2020-03-17T01:41:26.416" v="1124" actId="115"/>
        <pc:sldMkLst>
          <pc:docMk/>
          <pc:sldMk cId="2811633879" sldId="354"/>
        </pc:sldMkLst>
        <pc:spChg chg="mod">
          <ac:chgData name="Song Heesoo" userId="72c29f49b06809b8" providerId="LiveId" clId="{D51CCE68-7295-4691-B0FF-08AAF8994E8A}" dt="2020-03-17T01:41:26.416" v="1124" actId="115"/>
          <ac:spMkLst>
            <pc:docMk/>
            <pc:sldMk cId="2811633879" sldId="354"/>
            <ac:spMk id="19" creationId="{3915C6F6-6F7C-46C6-ABB0-97EF84CAA595}"/>
          </ac:spMkLst>
        </pc:spChg>
      </pc:sldChg>
      <pc:sldChg chg="addSp delSp modSp mod ord">
        <pc:chgData name="Song Heesoo" userId="72c29f49b06809b8" providerId="LiveId" clId="{D51CCE68-7295-4691-B0FF-08AAF8994E8A}" dt="2020-03-11T15:22:35.522" v="1121" actId="12"/>
        <pc:sldMkLst>
          <pc:docMk/>
          <pc:sldMk cId="2443445127" sldId="355"/>
        </pc:sldMkLst>
        <pc:spChg chg="mod">
          <ac:chgData name="Song Heesoo" userId="72c29f49b06809b8" providerId="LiveId" clId="{D51CCE68-7295-4691-B0FF-08AAF8994E8A}" dt="2020-03-11T14:01:42.443" v="34" actId="20577"/>
          <ac:spMkLst>
            <pc:docMk/>
            <pc:sldMk cId="2443445127" sldId="355"/>
            <ac:spMk id="2" creationId="{00000000-0000-0000-0000-000000000000}"/>
          </ac:spMkLst>
        </pc:spChg>
        <pc:spChg chg="add mod">
          <ac:chgData name="Song Heesoo" userId="72c29f49b06809b8" providerId="LiveId" clId="{D51CCE68-7295-4691-B0FF-08AAF8994E8A}" dt="2020-03-11T15:06:57.022" v="980" actId="20577"/>
          <ac:spMkLst>
            <pc:docMk/>
            <pc:sldMk cId="2443445127" sldId="355"/>
            <ac:spMk id="5" creationId="{0AFEBF0B-FAED-432E-9A90-6C6CF3AE0B10}"/>
          </ac:spMkLst>
        </pc:spChg>
        <pc:spChg chg="add mod">
          <ac:chgData name="Song Heesoo" userId="72c29f49b06809b8" providerId="LiveId" clId="{D51CCE68-7295-4691-B0FF-08AAF8994E8A}" dt="2020-03-11T15:22:35.522" v="1121" actId="12"/>
          <ac:spMkLst>
            <pc:docMk/>
            <pc:sldMk cId="2443445127" sldId="355"/>
            <ac:spMk id="6" creationId="{F1A639C1-9560-42C7-9EC5-124805E09ADA}"/>
          </ac:spMkLst>
        </pc:spChg>
        <pc:spChg chg="del mod">
          <ac:chgData name="Song Heesoo" userId="72c29f49b06809b8" providerId="LiveId" clId="{D51CCE68-7295-4691-B0FF-08AAF8994E8A}" dt="2020-03-11T15:06:34.553" v="977" actId="478"/>
          <ac:spMkLst>
            <pc:docMk/>
            <pc:sldMk cId="2443445127" sldId="355"/>
            <ac:spMk id="7" creationId="{CF5A34DF-0EC8-4E27-9B7C-197414C43EC7}"/>
          </ac:spMkLst>
        </pc:spChg>
      </pc:sldChg>
      <pc:sldChg chg="modSp mod">
        <pc:chgData name="Song Heesoo" userId="72c29f49b06809b8" providerId="LiveId" clId="{D51CCE68-7295-4691-B0FF-08AAF8994E8A}" dt="2020-03-11T14:10:16.151" v="35" actId="113"/>
        <pc:sldMkLst>
          <pc:docMk/>
          <pc:sldMk cId="2103856670" sldId="358"/>
        </pc:sldMkLst>
        <pc:spChg chg="mod">
          <ac:chgData name="Song Heesoo" userId="72c29f49b06809b8" providerId="LiveId" clId="{D51CCE68-7295-4691-B0FF-08AAF8994E8A}" dt="2020-03-11T14:10:16.151" v="35" actId="113"/>
          <ac:spMkLst>
            <pc:docMk/>
            <pc:sldMk cId="2103856670" sldId="358"/>
            <ac:spMk id="7" creationId="{CF5A34DF-0EC8-4E27-9B7C-197414C43EC7}"/>
          </ac:spMkLst>
        </pc:spChg>
      </pc:sldChg>
      <pc:sldChg chg="modSp mod">
        <pc:chgData name="Song Heesoo" userId="72c29f49b06809b8" providerId="LiveId" clId="{D51CCE68-7295-4691-B0FF-08AAF8994E8A}" dt="2020-03-11T15:18:53.841" v="983" actId="20577"/>
        <pc:sldMkLst>
          <pc:docMk/>
          <pc:sldMk cId="2940424747" sldId="359"/>
        </pc:sldMkLst>
        <pc:spChg chg="mod">
          <ac:chgData name="Song Heesoo" userId="72c29f49b06809b8" providerId="LiveId" clId="{D51CCE68-7295-4691-B0FF-08AAF8994E8A}" dt="2020-03-11T15:18:53.841" v="983" actId="20577"/>
          <ac:spMkLst>
            <pc:docMk/>
            <pc:sldMk cId="2940424747" sldId="359"/>
            <ac:spMk id="7" creationId="{CF5A34DF-0EC8-4E27-9B7C-197414C43EC7}"/>
          </ac:spMkLst>
        </pc:spChg>
      </pc:sldChg>
      <pc:sldChg chg="addSp delSp modSp mod">
        <pc:chgData name="Song Heesoo" userId="72c29f49b06809b8" providerId="LiveId" clId="{D51CCE68-7295-4691-B0FF-08AAF8994E8A}" dt="2020-03-17T01:49:44.762" v="1220" actId="6549"/>
        <pc:sldMkLst>
          <pc:docMk/>
          <pc:sldMk cId="3080907969" sldId="360"/>
        </pc:sldMkLst>
        <pc:spChg chg="add mod">
          <ac:chgData name="Song Heesoo" userId="72c29f49b06809b8" providerId="LiveId" clId="{D51CCE68-7295-4691-B0FF-08AAF8994E8A}" dt="2020-03-17T01:49:44.762" v="1220" actId="6549"/>
          <ac:spMkLst>
            <pc:docMk/>
            <pc:sldMk cId="3080907969" sldId="360"/>
            <ac:spMk id="5" creationId="{C94EB9B3-DA66-46C1-B29D-163B8A31DBBC}"/>
          </ac:spMkLst>
        </pc:spChg>
        <pc:spChg chg="del mod">
          <ac:chgData name="Song Heesoo" userId="72c29f49b06809b8" providerId="LiveId" clId="{D51CCE68-7295-4691-B0FF-08AAF8994E8A}" dt="2020-03-11T14:48:25.779" v="521"/>
          <ac:spMkLst>
            <pc:docMk/>
            <pc:sldMk cId="3080907969" sldId="360"/>
            <ac:spMk id="7" creationId="{CF5A34DF-0EC8-4E27-9B7C-197414C43EC7}"/>
          </ac:spMkLst>
        </pc:spChg>
      </pc:sldChg>
      <pc:sldChg chg="modSp mod">
        <pc:chgData name="Song Heesoo" userId="72c29f49b06809b8" providerId="LiveId" clId="{D51CCE68-7295-4691-B0FF-08AAF8994E8A}" dt="2020-03-11T14:57:31.819" v="858" actId="12"/>
        <pc:sldMkLst>
          <pc:docMk/>
          <pc:sldMk cId="2773613295" sldId="361"/>
        </pc:sldMkLst>
        <pc:spChg chg="mod">
          <ac:chgData name="Song Heesoo" userId="72c29f49b06809b8" providerId="LiveId" clId="{D51CCE68-7295-4691-B0FF-08AAF8994E8A}" dt="2020-03-11T14:57:31.819" v="858" actId="12"/>
          <ac:spMkLst>
            <pc:docMk/>
            <pc:sldMk cId="2773613295" sldId="361"/>
            <ac:spMk id="3" creationId="{65CA3541-E6C8-459A-A2EE-0DE99968B7DE}"/>
          </ac:spMkLst>
        </pc:spChg>
      </pc:sldChg>
      <pc:sldChg chg="addSp modSp mod">
        <pc:chgData name="Song Heesoo" userId="72c29f49b06809b8" providerId="LiveId" clId="{D51CCE68-7295-4691-B0FF-08AAF8994E8A}" dt="2020-03-17T01:48:41.566" v="1205" actId="1076"/>
        <pc:sldMkLst>
          <pc:docMk/>
          <pc:sldMk cId="1549206939" sldId="362"/>
        </pc:sldMkLst>
        <pc:spChg chg="add mod">
          <ac:chgData name="Song Heesoo" userId="72c29f49b06809b8" providerId="LiveId" clId="{D51CCE68-7295-4691-B0FF-08AAF8994E8A}" dt="2020-03-17T01:48:41.566" v="1205" actId="1076"/>
          <ac:spMkLst>
            <pc:docMk/>
            <pc:sldMk cId="1549206939" sldId="362"/>
            <ac:spMk id="3" creationId="{1C86FD82-862A-40D8-9CE3-A707148D1513}"/>
          </ac:spMkLst>
        </pc:spChg>
        <pc:picChg chg="mod">
          <ac:chgData name="Song Heesoo" userId="72c29f49b06809b8" providerId="LiveId" clId="{D51CCE68-7295-4691-B0FF-08AAF8994E8A}" dt="2020-03-17T01:47:29.630" v="1171" actId="1076"/>
          <ac:picMkLst>
            <pc:docMk/>
            <pc:sldMk cId="1549206939" sldId="362"/>
            <ac:picMk id="5" creationId="{F08F54CB-6E35-4870-BA66-4A57FA13823B}"/>
          </ac:picMkLst>
        </pc:picChg>
      </pc:sldChg>
    </pc:docChg>
  </pc:docChgLst>
  <pc:docChgLst>
    <pc:chgData name="Heesoo Song" userId="72c29f49b06809b8" providerId="LiveId" clId="{FC75CB71-B199-40F4-9002-12C003DBF8DA}"/>
    <pc:docChg chg="undo custSel addSld delSld modSld sldOrd">
      <pc:chgData name="Heesoo Song" userId="72c29f49b06809b8" providerId="LiveId" clId="{FC75CB71-B199-40F4-9002-12C003DBF8DA}" dt="2020-06-08T03:53:15.463" v="5155"/>
      <pc:docMkLst>
        <pc:docMk/>
      </pc:docMkLst>
      <pc:sldChg chg="modSp">
        <pc:chgData name="Heesoo Song" userId="72c29f49b06809b8" providerId="LiveId" clId="{FC75CB71-B199-40F4-9002-12C003DBF8DA}" dt="2020-06-08T03:47:59.426" v="5130" actId="20577"/>
        <pc:sldMkLst>
          <pc:docMk/>
          <pc:sldMk cId="2958971059" sldId="260"/>
        </pc:sldMkLst>
        <pc:spChg chg="mod">
          <ac:chgData name="Heesoo Song" userId="72c29f49b06809b8" providerId="LiveId" clId="{FC75CB71-B199-40F4-9002-12C003DBF8DA}" dt="2020-06-08T03:47:59.426" v="5130" actId="20577"/>
          <ac:spMkLst>
            <pc:docMk/>
            <pc:sldMk cId="2958971059" sldId="260"/>
            <ac:spMk id="2" creationId="{00000000-0000-0000-0000-000000000000}"/>
          </ac:spMkLst>
        </pc:spChg>
      </pc:sldChg>
      <pc:sldChg chg="ord">
        <pc:chgData name="Heesoo Song" userId="72c29f49b06809b8" providerId="LiveId" clId="{FC75CB71-B199-40F4-9002-12C003DBF8DA}" dt="2020-06-08T03:32:37.440" v="4380"/>
        <pc:sldMkLst>
          <pc:docMk/>
          <pc:sldMk cId="3032113959" sldId="297"/>
        </pc:sldMkLst>
      </pc:sldChg>
      <pc:sldChg chg="del">
        <pc:chgData name="Heesoo Song" userId="72c29f49b06809b8" providerId="LiveId" clId="{FC75CB71-B199-40F4-9002-12C003DBF8DA}" dt="2020-06-03T12:35:45.620" v="62" actId="2696"/>
        <pc:sldMkLst>
          <pc:docMk/>
          <pc:sldMk cId="453974895" sldId="347"/>
        </pc:sldMkLst>
      </pc:sldChg>
      <pc:sldChg chg="del">
        <pc:chgData name="Heesoo Song" userId="72c29f49b06809b8" providerId="LiveId" clId="{FC75CB71-B199-40F4-9002-12C003DBF8DA}" dt="2020-06-03T12:42:24.969" v="139" actId="2696"/>
        <pc:sldMkLst>
          <pc:docMk/>
          <pc:sldMk cId="2443445127" sldId="355"/>
        </pc:sldMkLst>
      </pc:sldChg>
      <pc:sldChg chg="modSp del">
        <pc:chgData name="Heesoo Song" userId="72c29f49b06809b8" providerId="LiveId" clId="{FC75CB71-B199-40F4-9002-12C003DBF8DA}" dt="2020-06-03T12:49:29.712" v="212" actId="2696"/>
        <pc:sldMkLst>
          <pc:docMk/>
          <pc:sldMk cId="1572136761" sldId="356"/>
        </pc:sldMkLst>
        <pc:spChg chg="mod">
          <ac:chgData name="Heesoo Song" userId="72c29f49b06809b8" providerId="LiveId" clId="{FC75CB71-B199-40F4-9002-12C003DBF8DA}" dt="2020-06-03T12:41:14.665" v="134" actId="20577"/>
          <ac:spMkLst>
            <pc:docMk/>
            <pc:sldMk cId="1572136761" sldId="356"/>
            <ac:spMk id="2" creationId="{00000000-0000-0000-0000-000000000000}"/>
          </ac:spMkLst>
        </pc:spChg>
      </pc:sldChg>
      <pc:sldChg chg="modSp">
        <pc:chgData name="Heesoo Song" userId="72c29f49b06809b8" providerId="LiveId" clId="{FC75CB71-B199-40F4-9002-12C003DBF8DA}" dt="2020-06-08T03:48:55.047" v="5154" actId="20577"/>
        <pc:sldMkLst>
          <pc:docMk/>
          <pc:sldMk cId="1178093635" sldId="357"/>
        </pc:sldMkLst>
        <pc:spChg chg="mod">
          <ac:chgData name="Heesoo Song" userId="72c29f49b06809b8" providerId="LiveId" clId="{FC75CB71-B199-40F4-9002-12C003DBF8DA}" dt="2020-06-08T03:48:55.047" v="5154" actId="20577"/>
          <ac:spMkLst>
            <pc:docMk/>
            <pc:sldMk cId="1178093635" sldId="357"/>
            <ac:spMk id="2" creationId="{00000000-0000-0000-0000-000000000000}"/>
          </ac:spMkLst>
        </pc:spChg>
        <pc:spChg chg="mod">
          <ac:chgData name="Heesoo Song" userId="72c29f49b06809b8" providerId="LiveId" clId="{FC75CB71-B199-40F4-9002-12C003DBF8DA}" dt="2020-06-07T15:11:06.097" v="4173" actId="20577"/>
          <ac:spMkLst>
            <pc:docMk/>
            <pc:sldMk cId="1178093635" sldId="357"/>
            <ac:spMk id="7" creationId="{CF5A34DF-0EC8-4E27-9B7C-197414C43EC7}"/>
          </ac:spMkLst>
        </pc:spChg>
      </pc:sldChg>
      <pc:sldChg chg="modSp modNotesTx">
        <pc:chgData name="Heesoo Song" userId="72c29f49b06809b8" providerId="LiveId" clId="{FC75CB71-B199-40F4-9002-12C003DBF8DA}" dt="2020-06-07T15:12:14.816" v="4181" actId="1076"/>
        <pc:sldMkLst>
          <pc:docMk/>
          <pc:sldMk cId="2103856670" sldId="358"/>
        </pc:sldMkLst>
        <pc:spChg chg="mod">
          <ac:chgData name="Heesoo Song" userId="72c29f49b06809b8" providerId="LiveId" clId="{FC75CB71-B199-40F4-9002-12C003DBF8DA}" dt="2020-06-03T12:37:46.676" v="130" actId="20577"/>
          <ac:spMkLst>
            <pc:docMk/>
            <pc:sldMk cId="2103856670" sldId="358"/>
            <ac:spMk id="2" creationId="{00000000-0000-0000-0000-000000000000}"/>
          </ac:spMkLst>
        </pc:spChg>
        <pc:spChg chg="mod">
          <ac:chgData name="Heesoo Song" userId="72c29f49b06809b8" providerId="LiveId" clId="{FC75CB71-B199-40F4-9002-12C003DBF8DA}" dt="2020-06-07T15:12:01.687" v="4179"/>
          <ac:spMkLst>
            <pc:docMk/>
            <pc:sldMk cId="2103856670" sldId="358"/>
            <ac:spMk id="7" creationId="{CF5A34DF-0EC8-4E27-9B7C-197414C43EC7}"/>
          </ac:spMkLst>
        </pc:spChg>
        <pc:picChg chg="mod">
          <ac:chgData name="Heesoo Song" userId="72c29f49b06809b8" providerId="LiveId" clId="{FC75CB71-B199-40F4-9002-12C003DBF8DA}" dt="2020-06-07T15:12:14.816" v="4181" actId="1076"/>
          <ac:picMkLst>
            <pc:docMk/>
            <pc:sldMk cId="2103856670" sldId="358"/>
            <ac:picMk id="5" creationId="{EBBFEDB3-2A0F-40C6-BA9C-71622DBD1547}"/>
          </ac:picMkLst>
        </pc:picChg>
        <pc:picChg chg="mod">
          <ac:chgData name="Heesoo Song" userId="72c29f49b06809b8" providerId="LiveId" clId="{FC75CB71-B199-40F4-9002-12C003DBF8DA}" dt="2020-06-07T15:12:10.732" v="4180" actId="1076"/>
          <ac:picMkLst>
            <pc:docMk/>
            <pc:sldMk cId="2103856670" sldId="358"/>
            <ac:picMk id="8" creationId="{509F92AD-2EAF-4174-ABD2-EA97B66981A7}"/>
          </ac:picMkLst>
        </pc:picChg>
      </pc:sldChg>
      <pc:sldChg chg="del">
        <pc:chgData name="Heesoo Song" userId="72c29f49b06809b8" providerId="LiveId" clId="{FC75CB71-B199-40F4-9002-12C003DBF8DA}" dt="2020-06-03T12:42:24.954" v="138" actId="2696"/>
        <pc:sldMkLst>
          <pc:docMk/>
          <pc:sldMk cId="2940424747" sldId="359"/>
        </pc:sldMkLst>
      </pc:sldChg>
      <pc:sldChg chg="del">
        <pc:chgData name="Heesoo Song" userId="72c29f49b06809b8" providerId="LiveId" clId="{FC75CB71-B199-40F4-9002-12C003DBF8DA}" dt="2020-06-03T12:42:24.981" v="140" actId="2696"/>
        <pc:sldMkLst>
          <pc:docMk/>
          <pc:sldMk cId="3080907969" sldId="360"/>
        </pc:sldMkLst>
      </pc:sldChg>
      <pc:sldChg chg="modSp add del">
        <pc:chgData name="Heesoo Song" userId="72c29f49b06809b8" providerId="LiveId" clId="{FC75CB71-B199-40F4-9002-12C003DBF8DA}" dt="2020-06-03T12:49:29.723" v="213" actId="2696"/>
        <pc:sldMkLst>
          <pc:docMk/>
          <pc:sldMk cId="2773613295" sldId="361"/>
        </pc:sldMkLst>
        <pc:spChg chg="mod">
          <ac:chgData name="Heesoo Song" userId="72c29f49b06809b8" providerId="LiveId" clId="{FC75CB71-B199-40F4-9002-12C003DBF8DA}" dt="2020-06-03T12:41:09.733" v="133" actId="20577"/>
          <ac:spMkLst>
            <pc:docMk/>
            <pc:sldMk cId="2773613295" sldId="361"/>
            <ac:spMk id="2" creationId="{00000000-0000-0000-0000-000000000000}"/>
          </ac:spMkLst>
        </pc:spChg>
      </pc:sldChg>
      <pc:sldChg chg="del">
        <pc:chgData name="Heesoo Song" userId="72c29f49b06809b8" providerId="LiveId" clId="{FC75CB71-B199-40F4-9002-12C003DBF8DA}" dt="2020-06-03T12:42:24.882" v="135" actId="2696"/>
        <pc:sldMkLst>
          <pc:docMk/>
          <pc:sldMk cId="1549206939" sldId="362"/>
        </pc:sldMkLst>
      </pc:sldChg>
      <pc:sldChg chg="modSp">
        <pc:chgData name="Heesoo Song" userId="72c29f49b06809b8" providerId="LiveId" clId="{FC75CB71-B199-40F4-9002-12C003DBF8DA}" dt="2020-06-08T03:48:35.608" v="5153" actId="20577"/>
        <pc:sldMkLst>
          <pc:docMk/>
          <pc:sldMk cId="1939566114" sldId="364"/>
        </pc:sldMkLst>
        <pc:spChg chg="mod">
          <ac:chgData name="Heesoo Song" userId="72c29f49b06809b8" providerId="LiveId" clId="{FC75CB71-B199-40F4-9002-12C003DBF8DA}" dt="2020-06-08T03:48:35.608" v="5153" actId="20577"/>
          <ac:spMkLst>
            <pc:docMk/>
            <pc:sldMk cId="1939566114" sldId="364"/>
            <ac:spMk id="2" creationId="{00000000-0000-0000-0000-000000000000}"/>
          </ac:spMkLst>
        </pc:spChg>
      </pc:sldChg>
      <pc:sldChg chg="modSp">
        <pc:chgData name="Heesoo Song" userId="72c29f49b06809b8" providerId="LiveId" clId="{FC75CB71-B199-40F4-9002-12C003DBF8DA}" dt="2020-06-03T13:18:11.195" v="637" actId="20577"/>
        <pc:sldMkLst>
          <pc:docMk/>
          <pc:sldMk cId="4144903197" sldId="365"/>
        </pc:sldMkLst>
        <pc:spChg chg="mod">
          <ac:chgData name="Heesoo Song" userId="72c29f49b06809b8" providerId="LiveId" clId="{FC75CB71-B199-40F4-9002-12C003DBF8DA}" dt="2020-06-03T13:18:11.195" v="637" actId="20577"/>
          <ac:spMkLst>
            <pc:docMk/>
            <pc:sldMk cId="4144903197" sldId="365"/>
            <ac:spMk id="2" creationId="{00000000-0000-0000-0000-000000000000}"/>
          </ac:spMkLst>
        </pc:spChg>
      </pc:sldChg>
      <pc:sldChg chg="del">
        <pc:chgData name="Heesoo Song" userId="72c29f49b06809b8" providerId="LiveId" clId="{FC75CB71-B199-40F4-9002-12C003DBF8DA}" dt="2020-06-03T12:49:29.699" v="211" actId="2696"/>
        <pc:sldMkLst>
          <pc:docMk/>
          <pc:sldMk cId="1697909014" sldId="366"/>
        </pc:sldMkLst>
      </pc:sldChg>
      <pc:sldChg chg="addSp delSp modSp add ord modNotesTx">
        <pc:chgData name="Heesoo Song" userId="72c29f49b06809b8" providerId="LiveId" clId="{FC75CB71-B199-40F4-9002-12C003DBF8DA}" dt="2020-06-04T02:04:07.644" v="985" actId="20577"/>
        <pc:sldMkLst>
          <pc:docMk/>
          <pc:sldMk cId="950496179" sldId="367"/>
        </pc:sldMkLst>
        <pc:spChg chg="mod">
          <ac:chgData name="Heesoo Song" userId="72c29f49b06809b8" providerId="LiveId" clId="{FC75CB71-B199-40F4-9002-12C003DBF8DA}" dt="2020-06-03T12:53:57.960" v="250" actId="1076"/>
          <ac:spMkLst>
            <pc:docMk/>
            <pc:sldMk cId="950496179" sldId="367"/>
            <ac:spMk id="2" creationId="{00000000-0000-0000-0000-000000000000}"/>
          </ac:spMkLst>
        </pc:spChg>
        <pc:spChg chg="del">
          <ac:chgData name="Heesoo Song" userId="72c29f49b06809b8" providerId="LiveId" clId="{FC75CB71-B199-40F4-9002-12C003DBF8DA}" dt="2020-06-03T12:42:46.119" v="144" actId="478"/>
          <ac:spMkLst>
            <pc:docMk/>
            <pc:sldMk cId="950496179" sldId="367"/>
            <ac:spMk id="7" creationId="{CF5A34DF-0EC8-4E27-9B7C-197414C43EC7}"/>
          </ac:spMkLst>
        </pc:spChg>
        <pc:spChg chg="add del mod">
          <ac:chgData name="Heesoo Song" userId="72c29f49b06809b8" providerId="LiveId" clId="{FC75CB71-B199-40F4-9002-12C003DBF8DA}" dt="2020-06-03T13:06:45.452" v="485" actId="478"/>
          <ac:spMkLst>
            <pc:docMk/>
            <pc:sldMk cId="950496179" sldId="367"/>
            <ac:spMk id="58" creationId="{4AF843C6-1EB6-4E41-861F-929FF78D172E}"/>
          </ac:spMkLst>
        </pc:spChg>
        <pc:spChg chg="add mod">
          <ac:chgData name="Heesoo Song" userId="72c29f49b06809b8" providerId="LiveId" clId="{FC75CB71-B199-40F4-9002-12C003DBF8DA}" dt="2020-06-03T13:06:33.079" v="474" actId="1076"/>
          <ac:spMkLst>
            <pc:docMk/>
            <pc:sldMk cId="950496179" sldId="367"/>
            <ac:spMk id="59" creationId="{14AF6B73-7FE0-4759-AD52-B135C257E664}"/>
          </ac:spMkLst>
        </pc:spChg>
        <pc:spChg chg="add mod">
          <ac:chgData name="Heesoo Song" userId="72c29f49b06809b8" providerId="LiveId" clId="{FC75CB71-B199-40F4-9002-12C003DBF8DA}" dt="2020-06-03T13:06:37.252" v="483" actId="20577"/>
          <ac:spMkLst>
            <pc:docMk/>
            <pc:sldMk cId="950496179" sldId="367"/>
            <ac:spMk id="60" creationId="{D22436D4-E63D-4F00-9B4C-B9EE178F4C52}"/>
          </ac:spMkLst>
        </pc:spChg>
        <pc:spChg chg="add mod">
          <ac:chgData name="Heesoo Song" userId="72c29f49b06809b8" providerId="LiveId" clId="{FC75CB71-B199-40F4-9002-12C003DBF8DA}" dt="2020-06-03T14:02:21.742" v="679" actId="1076"/>
          <ac:spMkLst>
            <pc:docMk/>
            <pc:sldMk cId="950496179" sldId="367"/>
            <ac:spMk id="61" creationId="{35C1C1F3-2973-4FA4-AC6E-11373EEC183A}"/>
          </ac:spMkLst>
        </pc:spChg>
        <pc:spChg chg="add mod">
          <ac:chgData name="Heesoo Song" userId="72c29f49b06809b8" providerId="LiveId" clId="{FC75CB71-B199-40F4-9002-12C003DBF8DA}" dt="2020-06-03T14:07:02.806" v="716" actId="1076"/>
          <ac:spMkLst>
            <pc:docMk/>
            <pc:sldMk cId="950496179" sldId="367"/>
            <ac:spMk id="62" creationId="{7EE8383C-E61B-4354-85A5-75CFA4D90F8C}"/>
          </ac:spMkLst>
        </pc:spChg>
        <pc:grpChg chg="add del mod ord">
          <ac:chgData name="Heesoo Song" userId="72c29f49b06809b8" providerId="LiveId" clId="{FC75CB71-B199-40F4-9002-12C003DBF8DA}" dt="2020-06-03T13:05:15.519" v="418"/>
          <ac:grpSpMkLst>
            <pc:docMk/>
            <pc:sldMk cId="950496179" sldId="367"/>
            <ac:grpSpMk id="55" creationId="{13AE344A-02F1-46F4-BF9F-798D3219C124}"/>
          </ac:grpSpMkLst>
        </pc:grpChg>
        <pc:picChg chg="del">
          <ac:chgData name="Heesoo Song" userId="72c29f49b06809b8" providerId="LiveId" clId="{FC75CB71-B199-40F4-9002-12C003DBF8DA}" dt="2020-06-03T12:50:01.423" v="215" actId="478"/>
          <ac:picMkLst>
            <pc:docMk/>
            <pc:sldMk cId="950496179" sldId="367"/>
            <ac:picMk id="5" creationId="{EBBFEDB3-2A0F-40C6-BA9C-71622DBD1547}"/>
          </ac:picMkLst>
        </pc:picChg>
        <pc:picChg chg="add mod">
          <ac:chgData name="Heesoo Song" userId="72c29f49b06809b8" providerId="LiveId" clId="{FC75CB71-B199-40F4-9002-12C003DBF8DA}" dt="2020-06-03T13:05:26.470" v="422" actId="14100"/>
          <ac:picMkLst>
            <pc:docMk/>
            <pc:sldMk cId="950496179" sldId="367"/>
            <ac:picMk id="6" creationId="{814C946E-5A7C-4942-B2CB-1062C9CEAD89}"/>
          </ac:picMkLst>
        </pc:picChg>
        <pc:picChg chg="del">
          <ac:chgData name="Heesoo Song" userId="72c29f49b06809b8" providerId="LiveId" clId="{FC75CB71-B199-40F4-9002-12C003DBF8DA}" dt="2020-06-03T12:49:59.861" v="214" actId="478"/>
          <ac:picMkLst>
            <pc:docMk/>
            <pc:sldMk cId="950496179" sldId="367"/>
            <ac:picMk id="8" creationId="{509F92AD-2EAF-4174-ABD2-EA97B66981A7}"/>
          </ac:picMkLst>
        </pc:picChg>
        <pc:picChg chg="add del mod">
          <ac:chgData name="Heesoo Song" userId="72c29f49b06809b8" providerId="LiveId" clId="{FC75CB71-B199-40F4-9002-12C003DBF8DA}" dt="2020-06-03T12:57:13.725" v="286" actId="478"/>
          <ac:picMkLst>
            <pc:docMk/>
            <pc:sldMk cId="950496179" sldId="367"/>
            <ac:picMk id="10" creationId="{0180928E-9C24-4C96-8E7A-FEC83F88D26E}"/>
          </ac:picMkLst>
        </pc:picChg>
        <pc:picChg chg="add del mod">
          <ac:chgData name="Heesoo Song" userId="72c29f49b06809b8" providerId="LiveId" clId="{FC75CB71-B199-40F4-9002-12C003DBF8DA}" dt="2020-06-03T12:57:13.725" v="286" actId="478"/>
          <ac:picMkLst>
            <pc:docMk/>
            <pc:sldMk cId="950496179" sldId="367"/>
            <ac:picMk id="12" creationId="{11B85A32-8446-41D3-B617-CE61B930021D}"/>
          </ac:picMkLst>
        </pc:picChg>
        <pc:picChg chg="add del mod">
          <ac:chgData name="Heesoo Song" userId="72c29f49b06809b8" providerId="LiveId" clId="{FC75CB71-B199-40F4-9002-12C003DBF8DA}" dt="2020-06-03T12:57:13.725" v="286" actId="478"/>
          <ac:picMkLst>
            <pc:docMk/>
            <pc:sldMk cId="950496179" sldId="367"/>
            <ac:picMk id="14" creationId="{A820103B-555A-4533-9E6F-8DB6E05CED8F}"/>
          </ac:picMkLst>
        </pc:picChg>
        <pc:picChg chg="add del mod">
          <ac:chgData name="Heesoo Song" userId="72c29f49b06809b8" providerId="LiveId" clId="{FC75CB71-B199-40F4-9002-12C003DBF8DA}" dt="2020-06-03T12:57:13.725" v="286" actId="478"/>
          <ac:picMkLst>
            <pc:docMk/>
            <pc:sldMk cId="950496179" sldId="367"/>
            <ac:picMk id="16" creationId="{11577583-4117-4A40-86F8-875293BF5C58}"/>
          </ac:picMkLst>
        </pc:picChg>
        <pc:picChg chg="add del mod">
          <ac:chgData name="Heesoo Song" userId="72c29f49b06809b8" providerId="LiveId" clId="{FC75CB71-B199-40F4-9002-12C003DBF8DA}" dt="2020-06-03T12:57:13.725" v="286" actId="478"/>
          <ac:picMkLst>
            <pc:docMk/>
            <pc:sldMk cId="950496179" sldId="367"/>
            <ac:picMk id="18" creationId="{806C9529-BF67-4667-A6C9-8F9DC889C38E}"/>
          </ac:picMkLst>
        </pc:picChg>
        <pc:picChg chg="add del mod">
          <ac:chgData name="Heesoo Song" userId="72c29f49b06809b8" providerId="LiveId" clId="{FC75CB71-B199-40F4-9002-12C003DBF8DA}" dt="2020-06-03T12:57:13.725" v="286" actId="478"/>
          <ac:picMkLst>
            <pc:docMk/>
            <pc:sldMk cId="950496179" sldId="367"/>
            <ac:picMk id="20" creationId="{690AF8FF-6898-43E2-9F12-AB005D8A838C}"/>
          </ac:picMkLst>
        </pc:picChg>
        <pc:picChg chg="add del mod">
          <ac:chgData name="Heesoo Song" userId="72c29f49b06809b8" providerId="LiveId" clId="{FC75CB71-B199-40F4-9002-12C003DBF8DA}" dt="2020-06-03T12:57:13.725" v="286" actId="478"/>
          <ac:picMkLst>
            <pc:docMk/>
            <pc:sldMk cId="950496179" sldId="367"/>
            <ac:picMk id="22" creationId="{07823F54-25D1-4412-BBAB-EE22F4A9321A}"/>
          </ac:picMkLst>
        </pc:picChg>
        <pc:picChg chg="add del mod">
          <ac:chgData name="Heesoo Song" userId="72c29f49b06809b8" providerId="LiveId" clId="{FC75CB71-B199-40F4-9002-12C003DBF8DA}" dt="2020-06-03T12:57:13.725" v="286" actId="478"/>
          <ac:picMkLst>
            <pc:docMk/>
            <pc:sldMk cId="950496179" sldId="367"/>
            <ac:picMk id="24" creationId="{F77BE9D1-6ED9-4FCD-8709-8121F77A1D20}"/>
          </ac:picMkLst>
        </pc:picChg>
        <pc:picChg chg="add del mod">
          <ac:chgData name="Heesoo Song" userId="72c29f49b06809b8" providerId="LiveId" clId="{FC75CB71-B199-40F4-9002-12C003DBF8DA}" dt="2020-06-03T12:57:13.725" v="286" actId="478"/>
          <ac:picMkLst>
            <pc:docMk/>
            <pc:sldMk cId="950496179" sldId="367"/>
            <ac:picMk id="26" creationId="{C410A08B-F348-4575-9492-5846E386A907}"/>
          </ac:picMkLst>
        </pc:picChg>
        <pc:picChg chg="add del mod">
          <ac:chgData name="Heesoo Song" userId="72c29f49b06809b8" providerId="LiveId" clId="{FC75CB71-B199-40F4-9002-12C003DBF8DA}" dt="2020-06-03T12:57:13.725" v="286" actId="478"/>
          <ac:picMkLst>
            <pc:docMk/>
            <pc:sldMk cId="950496179" sldId="367"/>
            <ac:picMk id="28" creationId="{06B23898-788E-4C7F-B15F-454B06F8001B}"/>
          </ac:picMkLst>
        </pc:picChg>
        <pc:picChg chg="add del mod">
          <ac:chgData name="Heesoo Song" userId="72c29f49b06809b8" providerId="LiveId" clId="{FC75CB71-B199-40F4-9002-12C003DBF8DA}" dt="2020-06-03T12:57:13.725" v="286" actId="478"/>
          <ac:picMkLst>
            <pc:docMk/>
            <pc:sldMk cId="950496179" sldId="367"/>
            <ac:picMk id="30" creationId="{54D28D0C-7A69-477F-86E5-98B3D3F75629}"/>
          </ac:picMkLst>
        </pc:picChg>
        <pc:picChg chg="add mod">
          <ac:chgData name="Heesoo Song" userId="72c29f49b06809b8" providerId="LiveId" clId="{FC75CB71-B199-40F4-9002-12C003DBF8DA}" dt="2020-06-03T13:01:31.988" v="352" actId="164"/>
          <ac:picMkLst>
            <pc:docMk/>
            <pc:sldMk cId="950496179" sldId="367"/>
            <ac:picMk id="32" creationId="{887093E3-470D-41B9-8EA0-50A5C99DA8FE}"/>
          </ac:picMkLst>
        </pc:picChg>
        <pc:picChg chg="add mod">
          <ac:chgData name="Heesoo Song" userId="72c29f49b06809b8" providerId="LiveId" clId="{FC75CB71-B199-40F4-9002-12C003DBF8DA}" dt="2020-06-03T13:01:31.988" v="352" actId="164"/>
          <ac:picMkLst>
            <pc:docMk/>
            <pc:sldMk cId="950496179" sldId="367"/>
            <ac:picMk id="34" creationId="{D167BEBA-D940-412F-BAE0-F029D92B7F45}"/>
          </ac:picMkLst>
        </pc:picChg>
        <pc:picChg chg="add mod">
          <ac:chgData name="Heesoo Song" userId="72c29f49b06809b8" providerId="LiveId" clId="{FC75CB71-B199-40F4-9002-12C003DBF8DA}" dt="2020-06-03T13:01:31.988" v="352" actId="164"/>
          <ac:picMkLst>
            <pc:docMk/>
            <pc:sldMk cId="950496179" sldId="367"/>
            <ac:picMk id="36" creationId="{D50D7C10-2A36-4518-AECD-B1B66479DEE2}"/>
          </ac:picMkLst>
        </pc:picChg>
        <pc:picChg chg="add mod">
          <ac:chgData name="Heesoo Song" userId="72c29f49b06809b8" providerId="LiveId" clId="{FC75CB71-B199-40F4-9002-12C003DBF8DA}" dt="2020-06-03T13:01:31.988" v="352" actId="164"/>
          <ac:picMkLst>
            <pc:docMk/>
            <pc:sldMk cId="950496179" sldId="367"/>
            <ac:picMk id="38" creationId="{C61ED1A1-DD00-46E5-88B0-42B78A536032}"/>
          </ac:picMkLst>
        </pc:picChg>
        <pc:picChg chg="add mod">
          <ac:chgData name="Heesoo Song" userId="72c29f49b06809b8" providerId="LiveId" clId="{FC75CB71-B199-40F4-9002-12C003DBF8DA}" dt="2020-06-03T13:01:31.988" v="352" actId="164"/>
          <ac:picMkLst>
            <pc:docMk/>
            <pc:sldMk cId="950496179" sldId="367"/>
            <ac:picMk id="40" creationId="{1B1C4B04-0DF2-42B0-9219-2EA0FE2D61BB}"/>
          </ac:picMkLst>
        </pc:picChg>
        <pc:picChg chg="add mod">
          <ac:chgData name="Heesoo Song" userId="72c29f49b06809b8" providerId="LiveId" clId="{FC75CB71-B199-40F4-9002-12C003DBF8DA}" dt="2020-06-03T13:01:31.988" v="352" actId="164"/>
          <ac:picMkLst>
            <pc:docMk/>
            <pc:sldMk cId="950496179" sldId="367"/>
            <ac:picMk id="42" creationId="{2D041622-1285-45CB-891C-6C1A61542F05}"/>
          </ac:picMkLst>
        </pc:picChg>
        <pc:picChg chg="add mod">
          <ac:chgData name="Heesoo Song" userId="72c29f49b06809b8" providerId="LiveId" clId="{FC75CB71-B199-40F4-9002-12C003DBF8DA}" dt="2020-06-03T13:01:31.988" v="352" actId="164"/>
          <ac:picMkLst>
            <pc:docMk/>
            <pc:sldMk cId="950496179" sldId="367"/>
            <ac:picMk id="44" creationId="{7451FC6C-3971-4F05-A32E-94C71166BE92}"/>
          </ac:picMkLst>
        </pc:picChg>
        <pc:picChg chg="add mod">
          <ac:chgData name="Heesoo Song" userId="72c29f49b06809b8" providerId="LiveId" clId="{FC75CB71-B199-40F4-9002-12C003DBF8DA}" dt="2020-06-03T13:01:31.988" v="352" actId="164"/>
          <ac:picMkLst>
            <pc:docMk/>
            <pc:sldMk cId="950496179" sldId="367"/>
            <ac:picMk id="46" creationId="{AA99348B-E3F3-4AA1-A026-0F34FA73D339}"/>
          </ac:picMkLst>
        </pc:picChg>
        <pc:picChg chg="add mod">
          <ac:chgData name="Heesoo Song" userId="72c29f49b06809b8" providerId="LiveId" clId="{FC75CB71-B199-40F4-9002-12C003DBF8DA}" dt="2020-06-03T13:01:31.988" v="352" actId="164"/>
          <ac:picMkLst>
            <pc:docMk/>
            <pc:sldMk cId="950496179" sldId="367"/>
            <ac:picMk id="48" creationId="{36F32D8D-109F-40D4-BBE7-0D930E8AEB3C}"/>
          </ac:picMkLst>
        </pc:picChg>
        <pc:picChg chg="add mod">
          <ac:chgData name="Heesoo Song" userId="72c29f49b06809b8" providerId="LiveId" clId="{FC75CB71-B199-40F4-9002-12C003DBF8DA}" dt="2020-06-03T13:01:31.988" v="352" actId="164"/>
          <ac:picMkLst>
            <pc:docMk/>
            <pc:sldMk cId="950496179" sldId="367"/>
            <ac:picMk id="50" creationId="{3D3B856C-DCB8-41C1-8DF9-26008B284776}"/>
          </ac:picMkLst>
        </pc:picChg>
        <pc:picChg chg="add mod">
          <ac:chgData name="Heesoo Song" userId="72c29f49b06809b8" providerId="LiveId" clId="{FC75CB71-B199-40F4-9002-12C003DBF8DA}" dt="2020-06-03T13:01:31.988" v="352" actId="164"/>
          <ac:picMkLst>
            <pc:docMk/>
            <pc:sldMk cId="950496179" sldId="367"/>
            <ac:picMk id="52" creationId="{08150C6F-7B64-4629-8FC4-DD8D53380A16}"/>
          </ac:picMkLst>
        </pc:picChg>
        <pc:picChg chg="add mod">
          <ac:chgData name="Heesoo Song" userId="72c29f49b06809b8" providerId="LiveId" clId="{FC75CB71-B199-40F4-9002-12C003DBF8DA}" dt="2020-06-03T13:01:31.988" v="352" actId="164"/>
          <ac:picMkLst>
            <pc:docMk/>
            <pc:sldMk cId="950496179" sldId="367"/>
            <ac:picMk id="54" creationId="{E2A75380-02EE-45B3-9BC1-1F0562D03386}"/>
          </ac:picMkLst>
        </pc:picChg>
        <pc:picChg chg="add mod">
          <ac:chgData name="Heesoo Song" userId="72c29f49b06809b8" providerId="LiveId" clId="{FC75CB71-B199-40F4-9002-12C003DBF8DA}" dt="2020-06-03T13:05:33.095" v="424" actId="1076"/>
          <ac:picMkLst>
            <pc:docMk/>
            <pc:sldMk cId="950496179" sldId="367"/>
            <ac:picMk id="57" creationId="{09244789-D7DF-42A0-96E0-D0BD27B1AA06}"/>
          </ac:picMkLst>
        </pc:picChg>
      </pc:sldChg>
      <pc:sldChg chg="del">
        <pc:chgData name="Heesoo Song" userId="72c29f49b06809b8" providerId="LiveId" clId="{FC75CB71-B199-40F4-9002-12C003DBF8DA}" dt="2020-06-03T12:42:24.907" v="136" actId="2696"/>
        <pc:sldMkLst>
          <pc:docMk/>
          <pc:sldMk cId="2285697312" sldId="367"/>
        </pc:sldMkLst>
      </pc:sldChg>
      <pc:sldChg chg="add del">
        <pc:chgData name="Heesoo Song" userId="72c29f49b06809b8" providerId="LiveId" clId="{FC75CB71-B199-40F4-9002-12C003DBF8DA}" dt="2020-06-03T12:42:36.791" v="142" actId="2696"/>
        <pc:sldMkLst>
          <pc:docMk/>
          <pc:sldMk cId="2584978418" sldId="367"/>
        </pc:sldMkLst>
      </pc:sldChg>
      <pc:sldChg chg="addSp delSp modSp add modAnim modNotesTx">
        <pc:chgData name="Heesoo Song" userId="72c29f49b06809b8" providerId="LiveId" clId="{FC75CB71-B199-40F4-9002-12C003DBF8DA}" dt="2020-06-08T03:53:15.463" v="5155"/>
        <pc:sldMkLst>
          <pc:docMk/>
          <pc:sldMk cId="1736992121" sldId="368"/>
        </pc:sldMkLst>
        <pc:spChg chg="mod">
          <ac:chgData name="Heesoo Song" userId="72c29f49b06809b8" providerId="LiveId" clId="{FC75CB71-B199-40F4-9002-12C003DBF8DA}" dt="2020-06-04T02:14:56.069" v="1026" actId="1076"/>
          <ac:spMkLst>
            <pc:docMk/>
            <pc:sldMk cId="1736992121" sldId="368"/>
            <ac:spMk id="2" creationId="{00000000-0000-0000-0000-000000000000}"/>
          </ac:spMkLst>
        </pc:spChg>
        <pc:spChg chg="mod">
          <ac:chgData name="Heesoo Song" userId="72c29f49b06809b8" providerId="LiveId" clId="{FC75CB71-B199-40F4-9002-12C003DBF8DA}" dt="2020-06-03T13:09:44.391" v="520" actId="1076"/>
          <ac:spMkLst>
            <pc:docMk/>
            <pc:sldMk cId="1736992121" sldId="368"/>
            <ac:spMk id="4" creationId="{00000000-0000-0000-0000-000000000000}"/>
          </ac:spMkLst>
        </pc:spChg>
        <pc:spChg chg="add mod">
          <ac:chgData name="Heesoo Song" userId="72c29f49b06809b8" providerId="LiveId" clId="{FC75CB71-B199-40F4-9002-12C003DBF8DA}" dt="2020-06-03T13:58:24.877" v="673" actId="13926"/>
          <ac:spMkLst>
            <pc:docMk/>
            <pc:sldMk cId="1736992121" sldId="368"/>
            <ac:spMk id="44" creationId="{8A448942-F4AD-4FE6-8B27-2501E9AAE824}"/>
          </ac:spMkLst>
        </pc:spChg>
        <pc:spChg chg="add mod">
          <ac:chgData name="Heesoo Song" userId="72c29f49b06809b8" providerId="LiveId" clId="{FC75CB71-B199-40F4-9002-12C003DBF8DA}" dt="2020-06-03T13:57:51.174" v="660" actId="1076"/>
          <ac:spMkLst>
            <pc:docMk/>
            <pc:sldMk cId="1736992121" sldId="368"/>
            <ac:spMk id="45" creationId="{757965E9-DBC7-4FD4-B1AE-BDC46BE7CEAE}"/>
          </ac:spMkLst>
        </pc:spChg>
        <pc:spChg chg="add mod">
          <ac:chgData name="Heesoo Song" userId="72c29f49b06809b8" providerId="LiveId" clId="{FC75CB71-B199-40F4-9002-12C003DBF8DA}" dt="2020-06-03T13:58:32.904" v="676" actId="13926"/>
          <ac:spMkLst>
            <pc:docMk/>
            <pc:sldMk cId="1736992121" sldId="368"/>
            <ac:spMk id="46" creationId="{0B0C5AF9-4530-4104-AB56-7711BC7F0AD4}"/>
          </ac:spMkLst>
        </pc:spChg>
        <pc:spChg chg="add mod">
          <ac:chgData name="Heesoo Song" userId="72c29f49b06809b8" providerId="LiveId" clId="{FC75CB71-B199-40F4-9002-12C003DBF8DA}" dt="2020-06-03T13:58:27.687" v="674" actId="13926"/>
          <ac:spMkLst>
            <pc:docMk/>
            <pc:sldMk cId="1736992121" sldId="368"/>
            <ac:spMk id="47" creationId="{7187F13A-043A-4D73-B81E-CBDF6C5111A2}"/>
          </ac:spMkLst>
        </pc:spChg>
        <pc:spChg chg="add mod">
          <ac:chgData name="Heesoo Song" userId="72c29f49b06809b8" providerId="LiveId" clId="{FC75CB71-B199-40F4-9002-12C003DBF8DA}" dt="2020-06-03T13:58:36.239" v="677" actId="13926"/>
          <ac:spMkLst>
            <pc:docMk/>
            <pc:sldMk cId="1736992121" sldId="368"/>
            <ac:spMk id="48" creationId="{0DDB69B9-4AC0-49C8-AD90-5801AA05E34E}"/>
          </ac:spMkLst>
        </pc:spChg>
        <pc:spChg chg="add mod">
          <ac:chgData name="Heesoo Song" userId="72c29f49b06809b8" providerId="LiveId" clId="{FC75CB71-B199-40F4-9002-12C003DBF8DA}" dt="2020-06-03T13:58:30.223" v="675" actId="13926"/>
          <ac:spMkLst>
            <pc:docMk/>
            <pc:sldMk cId="1736992121" sldId="368"/>
            <ac:spMk id="49" creationId="{A8D400E8-1748-413B-B7D0-4C0288CD5BC6}"/>
          </ac:spMkLst>
        </pc:spChg>
        <pc:spChg chg="add mod">
          <ac:chgData name="Heesoo Song" userId="72c29f49b06809b8" providerId="LiveId" clId="{FC75CB71-B199-40F4-9002-12C003DBF8DA}" dt="2020-06-03T13:58:02.894" v="667" actId="1076"/>
          <ac:spMkLst>
            <pc:docMk/>
            <pc:sldMk cId="1736992121" sldId="368"/>
            <ac:spMk id="50" creationId="{FC9E1A53-A9B5-4E99-97A0-EE882A0C2AC4}"/>
          </ac:spMkLst>
        </pc:spChg>
        <pc:spChg chg="add mod">
          <ac:chgData name="Heesoo Song" userId="72c29f49b06809b8" providerId="LiveId" clId="{FC75CB71-B199-40F4-9002-12C003DBF8DA}" dt="2020-06-03T13:58:00.334" v="666" actId="1076"/>
          <ac:spMkLst>
            <pc:docMk/>
            <pc:sldMk cId="1736992121" sldId="368"/>
            <ac:spMk id="51" creationId="{27B9BC0F-CC40-46CB-BDD9-0FA6AE050F24}"/>
          </ac:spMkLst>
        </pc:spChg>
        <pc:spChg chg="add mod">
          <ac:chgData name="Heesoo Song" userId="72c29f49b06809b8" providerId="LiveId" clId="{FC75CB71-B199-40F4-9002-12C003DBF8DA}" dt="2020-06-03T13:57:57.446" v="665" actId="1076"/>
          <ac:spMkLst>
            <pc:docMk/>
            <pc:sldMk cId="1736992121" sldId="368"/>
            <ac:spMk id="52" creationId="{5A9213A3-4785-45E6-8BD8-5DFA153A1BC0}"/>
          </ac:spMkLst>
        </pc:spChg>
        <pc:spChg chg="add mod">
          <ac:chgData name="Heesoo Song" userId="72c29f49b06809b8" providerId="LiveId" clId="{FC75CB71-B199-40F4-9002-12C003DBF8DA}" dt="2020-06-03T13:58:07.071" v="668" actId="1076"/>
          <ac:spMkLst>
            <pc:docMk/>
            <pc:sldMk cId="1736992121" sldId="368"/>
            <ac:spMk id="53" creationId="{578FD3DB-B9B5-4FB3-8598-F973843CABEC}"/>
          </ac:spMkLst>
        </pc:spChg>
        <pc:spChg chg="add mod">
          <ac:chgData name="Heesoo Song" userId="72c29f49b06809b8" providerId="LiveId" clId="{FC75CB71-B199-40F4-9002-12C003DBF8DA}" dt="2020-06-03T13:58:15.078" v="672" actId="1076"/>
          <ac:spMkLst>
            <pc:docMk/>
            <pc:sldMk cId="1736992121" sldId="368"/>
            <ac:spMk id="54" creationId="{E5677091-55C9-4262-BF5C-9839648D1E01}"/>
          </ac:spMkLst>
        </pc:spChg>
        <pc:spChg chg="add mod">
          <ac:chgData name="Heesoo Song" userId="72c29f49b06809b8" providerId="LiveId" clId="{FC75CB71-B199-40F4-9002-12C003DBF8DA}" dt="2020-06-03T13:58:11.542" v="671" actId="1076"/>
          <ac:spMkLst>
            <pc:docMk/>
            <pc:sldMk cId="1736992121" sldId="368"/>
            <ac:spMk id="55" creationId="{4B6F6C50-F615-45E5-AE6E-04AE7FF49FB3}"/>
          </ac:spMkLst>
        </pc:spChg>
        <pc:spChg chg="add mod">
          <ac:chgData name="Heesoo Song" userId="72c29f49b06809b8" providerId="LiveId" clId="{FC75CB71-B199-40F4-9002-12C003DBF8DA}" dt="2020-06-04T05:20:19.731" v="2448" actId="1076"/>
          <ac:spMkLst>
            <pc:docMk/>
            <pc:sldMk cId="1736992121" sldId="368"/>
            <ac:spMk id="56" creationId="{58ECD18D-4AB8-47D7-98A9-43D43BC384CA}"/>
          </ac:spMkLst>
        </pc:spChg>
        <pc:spChg chg="add mod">
          <ac:chgData name="Heesoo Song" userId="72c29f49b06809b8" providerId="LiveId" clId="{FC75CB71-B199-40F4-9002-12C003DBF8DA}" dt="2020-06-04T05:21:14.758" v="2501" actId="207"/>
          <ac:spMkLst>
            <pc:docMk/>
            <pc:sldMk cId="1736992121" sldId="368"/>
            <ac:spMk id="57" creationId="{B5BC6FD5-B25A-4616-A038-EB5FE063F72A}"/>
          </ac:spMkLst>
        </pc:spChg>
        <pc:spChg chg="add mod">
          <ac:chgData name="Heesoo Song" userId="72c29f49b06809b8" providerId="LiveId" clId="{FC75CB71-B199-40F4-9002-12C003DBF8DA}" dt="2020-06-04T02:17:22.146" v="1057" actId="1076"/>
          <ac:spMkLst>
            <pc:docMk/>
            <pc:sldMk cId="1736992121" sldId="368"/>
            <ac:spMk id="72" creationId="{40E3303E-52D5-47F9-AFF6-74BF622CE515}"/>
          </ac:spMkLst>
        </pc:spChg>
        <pc:spChg chg="add">
          <ac:chgData name="Heesoo Song" userId="72c29f49b06809b8" providerId="LiveId" clId="{FC75CB71-B199-40F4-9002-12C003DBF8DA}" dt="2020-06-04T02:17:07.212" v="1054"/>
          <ac:spMkLst>
            <pc:docMk/>
            <pc:sldMk cId="1736992121" sldId="368"/>
            <ac:spMk id="73" creationId="{64F65A1A-7481-475F-8758-2EA97071454A}"/>
          </ac:spMkLst>
        </pc:spChg>
        <pc:spChg chg="add mod">
          <ac:chgData name="Heesoo Song" userId="72c29f49b06809b8" providerId="LiveId" clId="{FC75CB71-B199-40F4-9002-12C003DBF8DA}" dt="2020-06-04T02:17:16.186" v="1056" actId="1076"/>
          <ac:spMkLst>
            <pc:docMk/>
            <pc:sldMk cId="1736992121" sldId="368"/>
            <ac:spMk id="74" creationId="{0AB2045A-9B62-4FAE-9FD0-1D1E93124452}"/>
          </ac:spMkLst>
        </pc:spChg>
        <pc:spChg chg="add mod">
          <ac:chgData name="Heesoo Song" userId="72c29f49b06809b8" providerId="LiveId" clId="{FC75CB71-B199-40F4-9002-12C003DBF8DA}" dt="2020-06-04T02:21:31.250" v="1090" actId="1076"/>
          <ac:spMkLst>
            <pc:docMk/>
            <pc:sldMk cId="1736992121" sldId="368"/>
            <ac:spMk id="75" creationId="{D1EC6B43-8EE7-49BD-ADB4-D7BC0110DDCC}"/>
          </ac:spMkLst>
        </pc:spChg>
        <pc:spChg chg="add mod">
          <ac:chgData name="Heesoo Song" userId="72c29f49b06809b8" providerId="LiveId" clId="{FC75CB71-B199-40F4-9002-12C003DBF8DA}" dt="2020-06-04T05:19:55.035" v="2446" actId="1076"/>
          <ac:spMkLst>
            <pc:docMk/>
            <pc:sldMk cId="1736992121" sldId="368"/>
            <ac:spMk id="76" creationId="{3F87D829-3FD5-4E6F-A1E7-3B78941A6BAF}"/>
          </ac:spMkLst>
        </pc:spChg>
        <pc:grpChg chg="add mod">
          <ac:chgData name="Heesoo Song" userId="72c29f49b06809b8" providerId="LiveId" clId="{FC75CB71-B199-40F4-9002-12C003DBF8DA}" dt="2020-06-04T02:14:00.924" v="1006" actId="1076"/>
          <ac:grpSpMkLst>
            <pc:docMk/>
            <pc:sldMk cId="1736992121" sldId="368"/>
            <ac:grpSpMk id="6" creationId="{0BFECB91-E3A9-4379-9444-9C22BC8FA07F}"/>
          </ac:grpSpMkLst>
        </pc:grpChg>
        <pc:grpChg chg="add mod">
          <ac:chgData name="Heesoo Song" userId="72c29f49b06809b8" providerId="LiveId" clId="{FC75CB71-B199-40F4-9002-12C003DBF8DA}" dt="2020-06-03T13:14:03.791" v="572" actId="1076"/>
          <ac:grpSpMkLst>
            <pc:docMk/>
            <pc:sldMk cId="1736992121" sldId="368"/>
            <ac:grpSpMk id="43" creationId="{4E80DEEE-A35A-439C-9694-9DFBCE0BB574}"/>
          </ac:grpSpMkLst>
        </pc:grpChg>
        <pc:picChg chg="del">
          <ac:chgData name="Heesoo Song" userId="72c29f49b06809b8" providerId="LiveId" clId="{FC75CB71-B199-40F4-9002-12C003DBF8DA}" dt="2020-06-03T12:48:24.031" v="188" actId="478"/>
          <ac:picMkLst>
            <pc:docMk/>
            <pc:sldMk cId="1736992121" sldId="368"/>
            <ac:picMk id="5" creationId="{EBBFEDB3-2A0F-40C6-BA9C-71622DBD1547}"/>
          </ac:picMkLst>
        </pc:picChg>
        <pc:picChg chg="del">
          <ac:chgData name="Heesoo Song" userId="72c29f49b06809b8" providerId="LiveId" clId="{FC75CB71-B199-40F4-9002-12C003DBF8DA}" dt="2020-06-03T12:48:21.020" v="187" actId="478"/>
          <ac:picMkLst>
            <pc:docMk/>
            <pc:sldMk cId="1736992121" sldId="368"/>
            <ac:picMk id="8" creationId="{509F92AD-2EAF-4174-ABD2-EA97B66981A7}"/>
          </ac:picMkLst>
        </pc:picChg>
        <pc:picChg chg="add mod">
          <ac:chgData name="Heesoo Song" userId="72c29f49b06809b8" providerId="LiveId" clId="{FC75CB71-B199-40F4-9002-12C003DBF8DA}" dt="2020-06-03T13:13:44.335" v="568" actId="164"/>
          <ac:picMkLst>
            <pc:docMk/>
            <pc:sldMk cId="1736992121" sldId="368"/>
            <ac:picMk id="20" creationId="{E8B45E2A-DC06-47A9-8F97-F4F2F638AE6A}"/>
          </ac:picMkLst>
        </pc:picChg>
        <pc:picChg chg="add mod">
          <ac:chgData name="Heesoo Song" userId="72c29f49b06809b8" providerId="LiveId" clId="{FC75CB71-B199-40F4-9002-12C003DBF8DA}" dt="2020-06-03T13:13:44.335" v="568" actId="164"/>
          <ac:picMkLst>
            <pc:docMk/>
            <pc:sldMk cId="1736992121" sldId="368"/>
            <ac:picMk id="22" creationId="{7FB54541-667D-4C61-9B1B-C5D82FBB6D9B}"/>
          </ac:picMkLst>
        </pc:picChg>
        <pc:picChg chg="add mod">
          <ac:chgData name="Heesoo Song" userId="72c29f49b06809b8" providerId="LiveId" clId="{FC75CB71-B199-40F4-9002-12C003DBF8DA}" dt="2020-06-03T13:13:44.335" v="568" actId="164"/>
          <ac:picMkLst>
            <pc:docMk/>
            <pc:sldMk cId="1736992121" sldId="368"/>
            <ac:picMk id="24" creationId="{328D8B62-9238-4821-B28B-88968B2268A0}"/>
          </ac:picMkLst>
        </pc:picChg>
        <pc:picChg chg="add mod">
          <ac:chgData name="Heesoo Song" userId="72c29f49b06809b8" providerId="LiveId" clId="{FC75CB71-B199-40F4-9002-12C003DBF8DA}" dt="2020-06-03T13:13:44.335" v="568" actId="164"/>
          <ac:picMkLst>
            <pc:docMk/>
            <pc:sldMk cId="1736992121" sldId="368"/>
            <ac:picMk id="26" creationId="{3882B1FF-F675-4F1F-A08F-FFD8F19FC5F5}"/>
          </ac:picMkLst>
        </pc:picChg>
        <pc:picChg chg="add mod">
          <ac:chgData name="Heesoo Song" userId="72c29f49b06809b8" providerId="LiveId" clId="{FC75CB71-B199-40F4-9002-12C003DBF8DA}" dt="2020-06-03T13:13:44.335" v="568" actId="164"/>
          <ac:picMkLst>
            <pc:docMk/>
            <pc:sldMk cId="1736992121" sldId="368"/>
            <ac:picMk id="28" creationId="{14EB2856-7D8F-4082-A120-336BD277FC8A}"/>
          </ac:picMkLst>
        </pc:picChg>
        <pc:picChg chg="add mod">
          <ac:chgData name="Heesoo Song" userId="72c29f49b06809b8" providerId="LiveId" clId="{FC75CB71-B199-40F4-9002-12C003DBF8DA}" dt="2020-06-03T13:13:44.335" v="568" actId="164"/>
          <ac:picMkLst>
            <pc:docMk/>
            <pc:sldMk cId="1736992121" sldId="368"/>
            <ac:picMk id="30" creationId="{7DAB1596-C285-40C5-81AC-AFF58681DCD7}"/>
          </ac:picMkLst>
        </pc:picChg>
        <pc:picChg chg="add mod">
          <ac:chgData name="Heesoo Song" userId="72c29f49b06809b8" providerId="LiveId" clId="{FC75CB71-B199-40F4-9002-12C003DBF8DA}" dt="2020-06-03T13:13:44.335" v="568" actId="164"/>
          <ac:picMkLst>
            <pc:docMk/>
            <pc:sldMk cId="1736992121" sldId="368"/>
            <ac:picMk id="32" creationId="{A2F3E82E-889D-449C-89A3-67AF707E2A99}"/>
          </ac:picMkLst>
        </pc:picChg>
        <pc:picChg chg="add mod">
          <ac:chgData name="Heesoo Song" userId="72c29f49b06809b8" providerId="LiveId" clId="{FC75CB71-B199-40F4-9002-12C003DBF8DA}" dt="2020-06-03T13:13:44.335" v="568" actId="164"/>
          <ac:picMkLst>
            <pc:docMk/>
            <pc:sldMk cId="1736992121" sldId="368"/>
            <ac:picMk id="34" creationId="{ECB01F5F-6D72-4D16-927B-98B5AA7691B7}"/>
          </ac:picMkLst>
        </pc:picChg>
        <pc:picChg chg="add mod">
          <ac:chgData name="Heesoo Song" userId="72c29f49b06809b8" providerId="LiveId" clId="{FC75CB71-B199-40F4-9002-12C003DBF8DA}" dt="2020-06-03T13:13:44.335" v="568" actId="164"/>
          <ac:picMkLst>
            <pc:docMk/>
            <pc:sldMk cId="1736992121" sldId="368"/>
            <ac:picMk id="36" creationId="{B26B3E42-3B29-41A7-9CC8-7838F328520D}"/>
          </ac:picMkLst>
        </pc:picChg>
        <pc:picChg chg="add mod">
          <ac:chgData name="Heesoo Song" userId="72c29f49b06809b8" providerId="LiveId" clId="{FC75CB71-B199-40F4-9002-12C003DBF8DA}" dt="2020-06-03T13:13:44.335" v="568" actId="164"/>
          <ac:picMkLst>
            <pc:docMk/>
            <pc:sldMk cId="1736992121" sldId="368"/>
            <ac:picMk id="38" creationId="{4580EFD2-0333-4717-AF9B-88001ECB42F3}"/>
          </ac:picMkLst>
        </pc:picChg>
        <pc:picChg chg="add mod">
          <ac:chgData name="Heesoo Song" userId="72c29f49b06809b8" providerId="LiveId" clId="{FC75CB71-B199-40F4-9002-12C003DBF8DA}" dt="2020-06-03T13:13:44.335" v="568" actId="164"/>
          <ac:picMkLst>
            <pc:docMk/>
            <pc:sldMk cId="1736992121" sldId="368"/>
            <ac:picMk id="40" creationId="{F94634ED-EBD4-4F05-B69E-E0E25C40109D}"/>
          </ac:picMkLst>
        </pc:picChg>
        <pc:picChg chg="add mod">
          <ac:chgData name="Heesoo Song" userId="72c29f49b06809b8" providerId="LiveId" clId="{FC75CB71-B199-40F4-9002-12C003DBF8DA}" dt="2020-06-03T13:13:44.335" v="568" actId="164"/>
          <ac:picMkLst>
            <pc:docMk/>
            <pc:sldMk cId="1736992121" sldId="368"/>
            <ac:picMk id="42" creationId="{1FD3F6B8-F48B-4800-B3BC-E3F9A1967406}"/>
          </ac:picMkLst>
        </pc:picChg>
        <pc:cxnChg chg="add del mod">
          <ac:chgData name="Heesoo Song" userId="72c29f49b06809b8" providerId="LiveId" clId="{FC75CB71-B199-40F4-9002-12C003DBF8DA}" dt="2020-06-04T02:09:20.883" v="1001" actId="478"/>
          <ac:cxnSpMkLst>
            <pc:docMk/>
            <pc:sldMk cId="1736992121" sldId="368"/>
            <ac:cxnSpMk id="59" creationId="{4B2C78F2-2D80-4A2A-AAAE-091D90C2F672}"/>
          </ac:cxnSpMkLst>
        </pc:cxnChg>
      </pc:sldChg>
      <pc:sldChg chg="del">
        <pc:chgData name="Heesoo Song" userId="72c29f49b06809b8" providerId="LiveId" clId="{FC75CB71-B199-40F4-9002-12C003DBF8DA}" dt="2020-06-03T12:42:24.936" v="137" actId="2696"/>
        <pc:sldMkLst>
          <pc:docMk/>
          <pc:sldMk cId="2974979593" sldId="368"/>
        </pc:sldMkLst>
      </pc:sldChg>
      <pc:sldChg chg="addSp delSp modSp add modAnim modNotesTx">
        <pc:chgData name="Heesoo Song" userId="72c29f49b06809b8" providerId="LiveId" clId="{FC75CB71-B199-40F4-9002-12C003DBF8DA}" dt="2020-06-07T19:19:38.376" v="4379" actId="20577"/>
        <pc:sldMkLst>
          <pc:docMk/>
          <pc:sldMk cId="3912441477" sldId="369"/>
        </pc:sldMkLst>
        <pc:spChg chg="mod">
          <ac:chgData name="Heesoo Song" userId="72c29f49b06809b8" providerId="LiveId" clId="{FC75CB71-B199-40F4-9002-12C003DBF8DA}" dt="2020-06-04T05:28:38.200" v="2523" actId="20577"/>
          <ac:spMkLst>
            <pc:docMk/>
            <pc:sldMk cId="3912441477" sldId="369"/>
            <ac:spMk id="2" creationId="{00000000-0000-0000-0000-000000000000}"/>
          </ac:spMkLst>
        </pc:spChg>
        <pc:spChg chg="add mod">
          <ac:chgData name="Heesoo Song" userId="72c29f49b06809b8" providerId="LiveId" clId="{FC75CB71-B199-40F4-9002-12C003DBF8DA}" dt="2020-06-07T19:19:38.376" v="4379" actId="20577"/>
          <ac:spMkLst>
            <pc:docMk/>
            <pc:sldMk cId="3912441477" sldId="369"/>
            <ac:spMk id="3" creationId="{2FBA5EFF-6F2A-4A86-9439-39A441760B5E}"/>
          </ac:spMkLst>
        </pc:spChg>
        <pc:picChg chg="del">
          <ac:chgData name="Heesoo Song" userId="72c29f49b06809b8" providerId="LiveId" clId="{FC75CB71-B199-40F4-9002-12C003DBF8DA}" dt="2020-06-03T12:48:28.447" v="190" actId="478"/>
          <ac:picMkLst>
            <pc:docMk/>
            <pc:sldMk cId="3912441477" sldId="369"/>
            <ac:picMk id="5" creationId="{EBBFEDB3-2A0F-40C6-BA9C-71622DBD1547}"/>
          </ac:picMkLst>
        </pc:picChg>
        <pc:picChg chg="del">
          <ac:chgData name="Heesoo Song" userId="72c29f49b06809b8" providerId="LiveId" clId="{FC75CB71-B199-40F4-9002-12C003DBF8DA}" dt="2020-06-03T12:48:26.921" v="189" actId="478"/>
          <ac:picMkLst>
            <pc:docMk/>
            <pc:sldMk cId="3912441477" sldId="369"/>
            <ac:picMk id="8" creationId="{509F92AD-2EAF-4174-ABD2-EA97B66981A7}"/>
          </ac:picMkLst>
        </pc:picChg>
      </pc:sldChg>
      <pc:sldChg chg="addSp delSp modSp add delAnim modAnim modNotesTx">
        <pc:chgData name="Heesoo Song" userId="72c29f49b06809b8" providerId="LiveId" clId="{FC75CB71-B199-40F4-9002-12C003DBF8DA}" dt="2020-06-07T15:28:23.904" v="4357" actId="478"/>
        <pc:sldMkLst>
          <pc:docMk/>
          <pc:sldMk cId="191468478" sldId="370"/>
        </pc:sldMkLst>
        <pc:spChg chg="mod">
          <ac:chgData name="Heesoo Song" userId="72c29f49b06809b8" providerId="LiveId" clId="{FC75CB71-B199-40F4-9002-12C003DBF8DA}" dt="2020-06-04T05:33:38.340" v="2561" actId="20577"/>
          <ac:spMkLst>
            <pc:docMk/>
            <pc:sldMk cId="191468478" sldId="370"/>
            <ac:spMk id="2" creationId="{00000000-0000-0000-0000-000000000000}"/>
          </ac:spMkLst>
        </pc:spChg>
        <pc:spChg chg="add del mod">
          <ac:chgData name="Heesoo Song" userId="72c29f49b06809b8" providerId="LiveId" clId="{FC75CB71-B199-40F4-9002-12C003DBF8DA}" dt="2020-06-04T05:33:29.476" v="2551" actId="478"/>
          <ac:spMkLst>
            <pc:docMk/>
            <pc:sldMk cId="191468478" sldId="370"/>
            <ac:spMk id="3" creationId="{8BDD1A1B-1E91-4574-B923-FF2A730EC1C1}"/>
          </ac:spMkLst>
        </pc:spChg>
        <pc:spChg chg="add del mod">
          <ac:chgData name="Heesoo Song" userId="72c29f49b06809b8" providerId="LiveId" clId="{FC75CB71-B199-40F4-9002-12C003DBF8DA}" dt="2020-06-04T06:28:20.320" v="2613" actId="478"/>
          <ac:spMkLst>
            <pc:docMk/>
            <pc:sldMk cId="191468478" sldId="370"/>
            <ac:spMk id="16" creationId="{C66A60B9-FEE0-40D2-8EF5-9B75B6DC3C1D}"/>
          </ac:spMkLst>
        </pc:spChg>
        <pc:spChg chg="add del mod">
          <ac:chgData name="Heesoo Song" userId="72c29f49b06809b8" providerId="LiveId" clId="{FC75CB71-B199-40F4-9002-12C003DBF8DA}" dt="2020-06-04T06:50:16.735" v="3102" actId="478"/>
          <ac:spMkLst>
            <pc:docMk/>
            <pc:sldMk cId="191468478" sldId="370"/>
            <ac:spMk id="21" creationId="{409E69D3-4EB6-4265-8145-12C019FFDE3F}"/>
          </ac:spMkLst>
        </pc:spChg>
        <pc:spChg chg="add del mod">
          <ac:chgData name="Heesoo Song" userId="72c29f49b06809b8" providerId="LiveId" clId="{FC75CB71-B199-40F4-9002-12C003DBF8DA}" dt="2020-06-04T06:50:48.984" v="3112" actId="478"/>
          <ac:spMkLst>
            <pc:docMk/>
            <pc:sldMk cId="191468478" sldId="370"/>
            <ac:spMk id="22" creationId="{DD244CE5-9715-4BB0-869F-99D8F957F34E}"/>
          </ac:spMkLst>
        </pc:spChg>
        <pc:spChg chg="add del mod">
          <ac:chgData name="Heesoo Song" userId="72c29f49b06809b8" providerId="LiveId" clId="{FC75CB71-B199-40F4-9002-12C003DBF8DA}" dt="2020-06-04T06:50:45.965" v="3111" actId="478"/>
          <ac:spMkLst>
            <pc:docMk/>
            <pc:sldMk cId="191468478" sldId="370"/>
            <ac:spMk id="23" creationId="{D76A9344-B64D-4037-8365-E7549379A262}"/>
          </ac:spMkLst>
        </pc:spChg>
        <pc:spChg chg="add del mod">
          <ac:chgData name="Heesoo Song" userId="72c29f49b06809b8" providerId="LiveId" clId="{FC75CB71-B199-40F4-9002-12C003DBF8DA}" dt="2020-06-04T06:50:43.526" v="3110" actId="478"/>
          <ac:spMkLst>
            <pc:docMk/>
            <pc:sldMk cId="191468478" sldId="370"/>
            <ac:spMk id="24" creationId="{970C14BD-9735-4D3D-93BE-048870CEFB24}"/>
          </ac:spMkLst>
        </pc:spChg>
        <pc:spChg chg="add del mod">
          <ac:chgData name="Heesoo Song" userId="72c29f49b06809b8" providerId="LiveId" clId="{FC75CB71-B199-40F4-9002-12C003DBF8DA}" dt="2020-06-04T06:50:51.914" v="3113" actId="478"/>
          <ac:spMkLst>
            <pc:docMk/>
            <pc:sldMk cId="191468478" sldId="370"/>
            <ac:spMk id="30" creationId="{63D36C93-66F5-4B82-AEA1-3E901A9FDE9B}"/>
          </ac:spMkLst>
        </pc:spChg>
        <pc:spChg chg="add mod">
          <ac:chgData name="Heesoo Song" userId="72c29f49b06809b8" providerId="LiveId" clId="{FC75CB71-B199-40F4-9002-12C003DBF8DA}" dt="2020-06-04T06:36:21.284" v="2727" actId="20577"/>
          <ac:spMkLst>
            <pc:docMk/>
            <pc:sldMk cId="191468478" sldId="370"/>
            <ac:spMk id="33" creationId="{DA2211CD-1620-4E0A-9B0F-A04ABF1406D0}"/>
          </ac:spMkLst>
        </pc:spChg>
        <pc:spChg chg="add mod">
          <ac:chgData name="Heesoo Song" userId="72c29f49b06809b8" providerId="LiveId" clId="{FC75CB71-B199-40F4-9002-12C003DBF8DA}" dt="2020-06-07T15:14:55.120" v="4322" actId="20577"/>
          <ac:spMkLst>
            <pc:docMk/>
            <pc:sldMk cId="191468478" sldId="370"/>
            <ac:spMk id="34" creationId="{C1F32944-811B-4A82-8580-A17DD45929C5}"/>
          </ac:spMkLst>
        </pc:spChg>
        <pc:spChg chg="add mod">
          <ac:chgData name="Heesoo Song" userId="72c29f49b06809b8" providerId="LiveId" clId="{FC75CB71-B199-40F4-9002-12C003DBF8DA}" dt="2020-06-04T06:43:19.800" v="3019" actId="20577"/>
          <ac:spMkLst>
            <pc:docMk/>
            <pc:sldMk cId="191468478" sldId="370"/>
            <ac:spMk id="35" creationId="{E93C29AD-6939-4724-952B-7FA90B71EA0B}"/>
          </ac:spMkLst>
        </pc:spChg>
        <pc:spChg chg="add mod">
          <ac:chgData name="Heesoo Song" userId="72c29f49b06809b8" providerId="LiveId" clId="{FC75CB71-B199-40F4-9002-12C003DBF8DA}" dt="2020-06-04T06:38:43.297" v="2877" actId="20577"/>
          <ac:spMkLst>
            <pc:docMk/>
            <pc:sldMk cId="191468478" sldId="370"/>
            <ac:spMk id="36" creationId="{B2F6D136-8650-415B-B435-AFA20E19268E}"/>
          </ac:spMkLst>
        </pc:spChg>
        <pc:spChg chg="add mod">
          <ac:chgData name="Heesoo Song" userId="72c29f49b06809b8" providerId="LiveId" clId="{FC75CB71-B199-40F4-9002-12C003DBF8DA}" dt="2020-06-07T15:28:18.492" v="4356" actId="20577"/>
          <ac:spMkLst>
            <pc:docMk/>
            <pc:sldMk cId="191468478" sldId="370"/>
            <ac:spMk id="37" creationId="{4DF589F5-778A-4405-A27D-CC957EE91726}"/>
          </ac:spMkLst>
        </pc:spChg>
        <pc:spChg chg="add del mod">
          <ac:chgData name="Heesoo Song" userId="72c29f49b06809b8" providerId="LiveId" clId="{FC75CB71-B199-40F4-9002-12C003DBF8DA}" dt="2020-06-04T06:48:42.038" v="3092" actId="478"/>
          <ac:spMkLst>
            <pc:docMk/>
            <pc:sldMk cId="191468478" sldId="370"/>
            <ac:spMk id="41" creationId="{728706AA-1E7B-4946-A506-CEA62824E453}"/>
          </ac:spMkLst>
        </pc:spChg>
        <pc:spChg chg="add mod">
          <ac:chgData name="Heesoo Song" userId="72c29f49b06809b8" providerId="LiveId" clId="{FC75CB71-B199-40F4-9002-12C003DBF8DA}" dt="2020-06-04T06:50:32.493" v="3106" actId="208"/>
          <ac:spMkLst>
            <pc:docMk/>
            <pc:sldMk cId="191468478" sldId="370"/>
            <ac:spMk id="42" creationId="{75EC881D-BC60-447E-9563-CFFAE0217D8F}"/>
          </ac:spMkLst>
        </pc:spChg>
        <pc:spChg chg="add mod">
          <ac:chgData name="Heesoo Song" userId="72c29f49b06809b8" providerId="LiveId" clId="{FC75CB71-B199-40F4-9002-12C003DBF8DA}" dt="2020-06-04T06:54:03.025" v="3129" actId="14100"/>
          <ac:spMkLst>
            <pc:docMk/>
            <pc:sldMk cId="191468478" sldId="370"/>
            <ac:spMk id="43" creationId="{54AD1BDD-5E76-4362-85C1-BCAF9275B79B}"/>
          </ac:spMkLst>
        </pc:spChg>
        <pc:spChg chg="add mod">
          <ac:chgData name="Heesoo Song" userId="72c29f49b06809b8" providerId="LiveId" clId="{FC75CB71-B199-40F4-9002-12C003DBF8DA}" dt="2020-06-04T06:53:02.200" v="3119" actId="1076"/>
          <ac:spMkLst>
            <pc:docMk/>
            <pc:sldMk cId="191468478" sldId="370"/>
            <ac:spMk id="44" creationId="{364A54BB-E367-4BB9-8DBB-B4A644687AAB}"/>
          </ac:spMkLst>
        </pc:spChg>
        <pc:spChg chg="add mod">
          <ac:chgData name="Heesoo Song" userId="72c29f49b06809b8" providerId="LiveId" clId="{FC75CB71-B199-40F4-9002-12C003DBF8DA}" dt="2020-06-04T06:53:39.442" v="3125" actId="1076"/>
          <ac:spMkLst>
            <pc:docMk/>
            <pc:sldMk cId="191468478" sldId="370"/>
            <ac:spMk id="45" creationId="{ABF6D4E2-C3E3-4D88-9F8E-D5CD5599B9AD}"/>
          </ac:spMkLst>
        </pc:spChg>
        <pc:spChg chg="add mod">
          <ac:chgData name="Heesoo Song" userId="72c29f49b06809b8" providerId="LiveId" clId="{FC75CB71-B199-40F4-9002-12C003DBF8DA}" dt="2020-06-04T06:54:30.738" v="3136" actId="1076"/>
          <ac:spMkLst>
            <pc:docMk/>
            <pc:sldMk cId="191468478" sldId="370"/>
            <ac:spMk id="49" creationId="{A40AE7CE-DB77-43A1-B914-FCBC5D74B246}"/>
          </ac:spMkLst>
        </pc:spChg>
        <pc:spChg chg="add del mod">
          <ac:chgData name="Heesoo Song" userId="72c29f49b06809b8" providerId="LiveId" clId="{FC75CB71-B199-40F4-9002-12C003DBF8DA}" dt="2020-06-07T15:28:23.904" v="4357" actId="478"/>
          <ac:spMkLst>
            <pc:docMk/>
            <pc:sldMk cId="191468478" sldId="370"/>
            <ac:spMk id="50" creationId="{E293EFCD-6CA9-4C22-91D2-592FFF369E5E}"/>
          </ac:spMkLst>
        </pc:spChg>
        <pc:picChg chg="add mod">
          <ac:chgData name="Heesoo Song" userId="72c29f49b06809b8" providerId="LiveId" clId="{FC75CB71-B199-40F4-9002-12C003DBF8DA}" dt="2020-06-04T06:53:29.193" v="3124" actId="1076"/>
          <ac:picMkLst>
            <pc:docMk/>
            <pc:sldMk cId="191468478" sldId="370"/>
            <ac:picMk id="5" creationId="{95202FB1-FCE5-454E-ABF5-6C775C979E51}"/>
          </ac:picMkLst>
        </pc:picChg>
        <pc:cxnChg chg="add del mod">
          <ac:chgData name="Heesoo Song" userId="72c29f49b06809b8" providerId="LiveId" clId="{FC75CB71-B199-40F4-9002-12C003DBF8DA}" dt="2020-06-04T06:25:57.068" v="2602" actId="478"/>
          <ac:cxnSpMkLst>
            <pc:docMk/>
            <pc:sldMk cId="191468478" sldId="370"/>
            <ac:cxnSpMk id="7" creationId="{1C24B799-EBE3-49A2-BF45-4FF847A92B70}"/>
          </ac:cxnSpMkLst>
        </pc:cxnChg>
        <pc:cxnChg chg="add del mod">
          <ac:chgData name="Heesoo Song" userId="72c29f49b06809b8" providerId="LiveId" clId="{FC75CB71-B199-40F4-9002-12C003DBF8DA}" dt="2020-06-04T06:26:10.535" v="2604" actId="478"/>
          <ac:cxnSpMkLst>
            <pc:docMk/>
            <pc:sldMk cId="191468478" sldId="370"/>
            <ac:cxnSpMk id="9" creationId="{17A022EE-1440-4034-B131-43D7033E44A3}"/>
          </ac:cxnSpMkLst>
        </pc:cxnChg>
        <pc:cxnChg chg="add mod">
          <ac:chgData name="Heesoo Song" userId="72c29f49b06809b8" providerId="LiveId" clId="{FC75CB71-B199-40F4-9002-12C003DBF8DA}" dt="2020-06-04T06:30:10.757" v="2626" actId="1582"/>
          <ac:cxnSpMkLst>
            <pc:docMk/>
            <pc:sldMk cId="191468478" sldId="370"/>
            <ac:cxnSpMk id="11" creationId="{180BEADD-B056-41BF-B63D-F0E3C9749322}"/>
          </ac:cxnSpMkLst>
        </pc:cxnChg>
        <pc:cxnChg chg="add mod">
          <ac:chgData name="Heesoo Song" userId="72c29f49b06809b8" providerId="LiveId" clId="{FC75CB71-B199-40F4-9002-12C003DBF8DA}" dt="2020-06-04T06:53:21.617" v="3122" actId="14100"/>
          <ac:cxnSpMkLst>
            <pc:docMk/>
            <pc:sldMk cId="191468478" sldId="370"/>
            <ac:cxnSpMk id="12" creationId="{FDFDA03E-B6FD-4D79-B28C-13E765F34F94}"/>
          </ac:cxnSpMkLst>
        </pc:cxnChg>
        <pc:cxnChg chg="add mod">
          <ac:chgData name="Heesoo Song" userId="72c29f49b06809b8" providerId="LiveId" clId="{FC75CB71-B199-40F4-9002-12C003DBF8DA}" dt="2020-06-04T06:53:47.553" v="3127" actId="14100"/>
          <ac:cxnSpMkLst>
            <pc:docMk/>
            <pc:sldMk cId="191468478" sldId="370"/>
            <ac:cxnSpMk id="19" creationId="{747172DD-8993-43FD-A9D0-2EA8A1E86743}"/>
          </ac:cxnSpMkLst>
        </pc:cxnChg>
        <pc:cxnChg chg="add mod">
          <ac:chgData name="Heesoo Song" userId="72c29f49b06809b8" providerId="LiveId" clId="{FC75CB71-B199-40F4-9002-12C003DBF8DA}" dt="2020-06-04T06:54:09.825" v="3132" actId="14100"/>
          <ac:cxnSpMkLst>
            <pc:docMk/>
            <pc:sldMk cId="191468478" sldId="370"/>
            <ac:cxnSpMk id="26" creationId="{77B3F615-BE08-4BD4-AC62-FF6BCBF58BE9}"/>
          </ac:cxnSpMkLst>
        </pc:cxnChg>
        <pc:cxnChg chg="add mod">
          <ac:chgData name="Heesoo Song" userId="72c29f49b06809b8" providerId="LiveId" clId="{FC75CB71-B199-40F4-9002-12C003DBF8DA}" dt="2020-06-04T06:33:53.371" v="2669" actId="1036"/>
          <ac:cxnSpMkLst>
            <pc:docMk/>
            <pc:sldMk cId="191468478" sldId="370"/>
            <ac:cxnSpMk id="29" creationId="{E6B871FF-E9CB-40A8-9710-19BD15276FDC}"/>
          </ac:cxnSpMkLst>
        </pc:cxnChg>
      </pc:sldChg>
      <pc:sldChg chg="add del">
        <pc:chgData name="Heesoo Song" userId="72c29f49b06809b8" providerId="LiveId" clId="{FC75CB71-B199-40F4-9002-12C003DBF8DA}" dt="2020-06-03T12:47:41.273" v="179"/>
        <pc:sldMkLst>
          <pc:docMk/>
          <pc:sldMk cId="1777901221" sldId="370"/>
        </pc:sldMkLst>
      </pc:sldChg>
      <pc:sldChg chg="add del">
        <pc:chgData name="Heesoo Song" userId="72c29f49b06809b8" providerId="LiveId" clId="{FC75CB71-B199-40F4-9002-12C003DBF8DA}" dt="2020-06-03T12:47:35.541" v="178"/>
        <pc:sldMkLst>
          <pc:docMk/>
          <pc:sldMk cId="1708130311" sldId="371"/>
        </pc:sldMkLst>
      </pc:sldChg>
      <pc:sldChg chg="addSp modSp add modNotesTx">
        <pc:chgData name="Heesoo Song" userId="72c29f49b06809b8" providerId="LiveId" clId="{FC75CB71-B199-40F4-9002-12C003DBF8DA}" dt="2020-06-04T07:22:59.730" v="4073" actId="20577"/>
        <pc:sldMkLst>
          <pc:docMk/>
          <pc:sldMk cId="2351580083" sldId="371"/>
        </pc:sldMkLst>
        <pc:spChg chg="mod">
          <ac:chgData name="Heesoo Song" userId="72c29f49b06809b8" providerId="LiveId" clId="{FC75CB71-B199-40F4-9002-12C003DBF8DA}" dt="2020-06-03T12:49:00.745" v="210" actId="20577"/>
          <ac:spMkLst>
            <pc:docMk/>
            <pc:sldMk cId="2351580083" sldId="371"/>
            <ac:spMk id="2" creationId="{00000000-0000-0000-0000-000000000000}"/>
          </ac:spMkLst>
        </pc:spChg>
        <pc:spChg chg="add mod">
          <ac:chgData name="Heesoo Song" userId="72c29f49b06809b8" providerId="LiveId" clId="{FC75CB71-B199-40F4-9002-12C003DBF8DA}" dt="2020-06-04T07:17:26.779" v="3998" actId="20577"/>
          <ac:spMkLst>
            <pc:docMk/>
            <pc:sldMk cId="2351580083" sldId="371"/>
            <ac:spMk id="3" creationId="{47EEA5A7-98B0-4D73-B381-C2AA0626967D}"/>
          </ac:spMkLst>
        </pc:spChg>
        <pc:spChg chg="add mod">
          <ac:chgData name="Heesoo Song" userId="72c29f49b06809b8" providerId="LiveId" clId="{FC75CB71-B199-40F4-9002-12C003DBF8DA}" dt="2020-06-04T07:22:59.730" v="4073" actId="20577"/>
          <ac:spMkLst>
            <pc:docMk/>
            <pc:sldMk cId="2351580083" sldId="371"/>
            <ac:spMk id="5" creationId="{75E7ECD0-ADE4-4EA7-B9C6-48AA59ABE250}"/>
          </ac:spMkLst>
        </pc:spChg>
      </pc:sldChg>
      <pc:sldChg chg="add del">
        <pc:chgData name="Heesoo Song" userId="72c29f49b06809b8" providerId="LiveId" clId="{FC75CB71-B199-40F4-9002-12C003DBF8DA}" dt="2020-06-04T05:33:56.981" v="2563"/>
        <pc:sldMkLst>
          <pc:docMk/>
          <pc:sldMk cId="2148326354" sldId="372"/>
        </pc:sldMkLst>
      </pc:sldChg>
      <pc:sldChg chg="addSp delSp modSp add modAnim">
        <pc:chgData name="Heesoo Song" userId="72c29f49b06809b8" providerId="LiveId" clId="{FC75CB71-B199-40F4-9002-12C003DBF8DA}" dt="2020-06-04T07:07:46.678" v="3657"/>
        <pc:sldMkLst>
          <pc:docMk/>
          <pc:sldMk cId="2390095368" sldId="372"/>
        </pc:sldMkLst>
        <pc:spChg chg="mod">
          <ac:chgData name="Heesoo Song" userId="72c29f49b06809b8" providerId="LiveId" clId="{FC75CB71-B199-40F4-9002-12C003DBF8DA}" dt="2020-06-04T07:07:24.951" v="3656" actId="20577"/>
          <ac:spMkLst>
            <pc:docMk/>
            <pc:sldMk cId="2390095368" sldId="372"/>
            <ac:spMk id="2" creationId="{00000000-0000-0000-0000-000000000000}"/>
          </ac:spMkLst>
        </pc:spChg>
        <pc:spChg chg="add del mod">
          <ac:chgData name="Heesoo Song" userId="72c29f49b06809b8" providerId="LiveId" clId="{FC75CB71-B199-40F4-9002-12C003DBF8DA}" dt="2020-06-04T06:57:33.769" v="3137" actId="478"/>
          <ac:spMkLst>
            <pc:docMk/>
            <pc:sldMk cId="2390095368" sldId="372"/>
            <ac:spMk id="6" creationId="{023D1E85-6737-44E5-8197-86A32A1E59A1}"/>
          </ac:spMkLst>
        </pc:spChg>
        <pc:spChg chg="add mod">
          <ac:chgData name="Heesoo Song" userId="72c29f49b06809b8" providerId="LiveId" clId="{FC75CB71-B199-40F4-9002-12C003DBF8DA}" dt="2020-06-04T07:01:36.648" v="3233" actId="1076"/>
          <ac:spMkLst>
            <pc:docMk/>
            <pc:sldMk cId="2390095368" sldId="372"/>
            <ac:spMk id="7" creationId="{14D730F5-40D7-420B-9D01-2FDA3A0AB7BF}"/>
          </ac:spMkLst>
        </pc:spChg>
        <pc:spChg chg="add del mod">
          <ac:chgData name="Heesoo Song" userId="72c29f49b06809b8" providerId="LiveId" clId="{FC75CB71-B199-40F4-9002-12C003DBF8DA}" dt="2020-06-04T06:57:36.036" v="3138" actId="478"/>
          <ac:spMkLst>
            <pc:docMk/>
            <pc:sldMk cId="2390095368" sldId="372"/>
            <ac:spMk id="8" creationId="{9EA6E3D2-93E8-4A09-85F5-A3E5EFFAB56E}"/>
          </ac:spMkLst>
        </pc:spChg>
        <pc:spChg chg="add mod">
          <ac:chgData name="Heesoo Song" userId="72c29f49b06809b8" providerId="LiveId" clId="{FC75CB71-B199-40F4-9002-12C003DBF8DA}" dt="2020-06-04T06:59:03.921" v="3148" actId="1076"/>
          <ac:spMkLst>
            <pc:docMk/>
            <pc:sldMk cId="2390095368" sldId="372"/>
            <ac:spMk id="9" creationId="{ECE73700-5AAF-41CD-97AB-F85B96775BF3}"/>
          </ac:spMkLst>
        </pc:spChg>
        <pc:spChg chg="add mod">
          <ac:chgData name="Heesoo Song" userId="72c29f49b06809b8" providerId="LiveId" clId="{FC75CB71-B199-40F4-9002-12C003DBF8DA}" dt="2020-06-04T06:59:44.409" v="3157" actId="1076"/>
          <ac:spMkLst>
            <pc:docMk/>
            <pc:sldMk cId="2390095368" sldId="372"/>
            <ac:spMk id="12" creationId="{64EFE412-2ECF-439C-B5A4-82E746C7DFEB}"/>
          </ac:spMkLst>
        </pc:spChg>
        <pc:spChg chg="add mod">
          <ac:chgData name="Heesoo Song" userId="72c29f49b06809b8" providerId="LiveId" clId="{FC75CB71-B199-40F4-9002-12C003DBF8DA}" dt="2020-06-04T06:59:59.161" v="3159" actId="14100"/>
          <ac:spMkLst>
            <pc:docMk/>
            <pc:sldMk cId="2390095368" sldId="372"/>
            <ac:spMk id="14" creationId="{1F5D794B-682E-4DAA-92E6-9B89AF4E565E}"/>
          </ac:spMkLst>
        </pc:spChg>
        <pc:spChg chg="add mod">
          <ac:chgData name="Heesoo Song" userId="72c29f49b06809b8" providerId="LiveId" clId="{FC75CB71-B199-40F4-9002-12C003DBF8DA}" dt="2020-06-04T07:03:05.585" v="3355" actId="1076"/>
          <ac:spMkLst>
            <pc:docMk/>
            <pc:sldMk cId="2390095368" sldId="372"/>
            <ac:spMk id="17" creationId="{F6722AD2-91EA-4C9E-A636-1A95D882FF7C}"/>
          </ac:spMkLst>
        </pc:spChg>
        <pc:spChg chg="add mod">
          <ac:chgData name="Heesoo Song" userId="72c29f49b06809b8" providerId="LiveId" clId="{FC75CB71-B199-40F4-9002-12C003DBF8DA}" dt="2020-06-04T07:04:00.178" v="3436" actId="1076"/>
          <ac:spMkLst>
            <pc:docMk/>
            <pc:sldMk cId="2390095368" sldId="372"/>
            <ac:spMk id="18" creationId="{7337F0AE-8E76-4AF3-AF49-6C6B621868A7}"/>
          </ac:spMkLst>
        </pc:spChg>
        <pc:picChg chg="add mod">
          <ac:chgData name="Heesoo Song" userId="72c29f49b06809b8" providerId="LiveId" clId="{FC75CB71-B199-40F4-9002-12C003DBF8DA}" dt="2020-06-04T06:22:40.514" v="2596" actId="1076"/>
          <ac:picMkLst>
            <pc:docMk/>
            <pc:sldMk cId="2390095368" sldId="372"/>
            <ac:picMk id="3" creationId="{9EE99234-9397-4436-812F-A29431D9B4A2}"/>
          </ac:picMkLst>
        </pc:picChg>
        <pc:cxnChg chg="add mod">
          <ac:chgData name="Heesoo Song" userId="72c29f49b06809b8" providerId="LiveId" clId="{FC75CB71-B199-40F4-9002-12C003DBF8DA}" dt="2020-06-04T06:59:12.129" v="3150" actId="14100"/>
          <ac:cxnSpMkLst>
            <pc:docMk/>
            <pc:sldMk cId="2390095368" sldId="372"/>
            <ac:cxnSpMk id="5" creationId="{FE60DF10-6834-4A94-ACCC-538E94338089}"/>
          </ac:cxnSpMkLst>
        </pc:cxnChg>
        <pc:cxnChg chg="add mod">
          <ac:chgData name="Heesoo Song" userId="72c29f49b06809b8" providerId="LiveId" clId="{FC75CB71-B199-40F4-9002-12C003DBF8DA}" dt="2020-06-04T06:59:51.377" v="3158" actId="1076"/>
          <ac:cxnSpMkLst>
            <pc:docMk/>
            <pc:sldMk cId="2390095368" sldId="372"/>
            <ac:cxnSpMk id="11" creationId="{68DA88CD-E115-4037-BF67-EAC157363BC6}"/>
          </ac:cxnSpMkLst>
        </pc:cxnChg>
        <pc:cxnChg chg="add mod">
          <ac:chgData name="Heesoo Song" userId="72c29f49b06809b8" providerId="LiveId" clId="{FC75CB71-B199-40F4-9002-12C003DBF8DA}" dt="2020-06-04T07:00:02.297" v="3160" actId="1076"/>
          <ac:cxnSpMkLst>
            <pc:docMk/>
            <pc:sldMk cId="2390095368" sldId="372"/>
            <ac:cxnSpMk id="13" creationId="{8970BD6C-7CD6-4B36-BD10-C8C6A48FF6A3}"/>
          </ac:cxnSpMkLst>
        </pc:cxnChg>
      </pc:sldChg>
      <pc:sldChg chg="addSp delSp modSp add">
        <pc:chgData name="Heesoo Song" userId="72c29f49b06809b8" providerId="LiveId" clId="{FC75CB71-B199-40F4-9002-12C003DBF8DA}" dt="2020-06-08T03:38:49.216" v="4929" actId="403"/>
        <pc:sldMkLst>
          <pc:docMk/>
          <pc:sldMk cId="873390330" sldId="373"/>
        </pc:sldMkLst>
        <pc:spChg chg="mod">
          <ac:chgData name="Heesoo Song" userId="72c29f49b06809b8" providerId="LiveId" clId="{FC75CB71-B199-40F4-9002-12C003DBF8DA}" dt="2020-06-08T03:33:01.786" v="4439" actId="20577"/>
          <ac:spMkLst>
            <pc:docMk/>
            <pc:sldMk cId="873390330" sldId="373"/>
            <ac:spMk id="2" creationId="{00000000-0000-0000-0000-000000000000}"/>
          </ac:spMkLst>
        </pc:spChg>
        <pc:spChg chg="add mod">
          <ac:chgData name="Heesoo Song" userId="72c29f49b06809b8" providerId="LiveId" clId="{FC75CB71-B199-40F4-9002-12C003DBF8DA}" dt="2020-06-08T03:38:49.216" v="4929" actId="403"/>
          <ac:spMkLst>
            <pc:docMk/>
            <pc:sldMk cId="873390330" sldId="373"/>
            <ac:spMk id="6" creationId="{C330A950-4493-4C6A-989A-3BC39BD38922}"/>
          </ac:spMkLst>
        </pc:spChg>
        <pc:spChg chg="del">
          <ac:chgData name="Heesoo Song" userId="72c29f49b06809b8" providerId="LiveId" clId="{FC75CB71-B199-40F4-9002-12C003DBF8DA}" dt="2020-06-08T03:32:46.519" v="4383" actId="478"/>
          <ac:spMkLst>
            <pc:docMk/>
            <pc:sldMk cId="873390330" sldId="373"/>
            <ac:spMk id="7" creationId="{14D730F5-40D7-420B-9D01-2FDA3A0AB7BF}"/>
          </ac:spMkLst>
        </pc:spChg>
        <pc:spChg chg="del">
          <ac:chgData name="Heesoo Song" userId="72c29f49b06809b8" providerId="LiveId" clId="{FC75CB71-B199-40F4-9002-12C003DBF8DA}" dt="2020-06-08T03:32:46.519" v="4383" actId="478"/>
          <ac:spMkLst>
            <pc:docMk/>
            <pc:sldMk cId="873390330" sldId="373"/>
            <ac:spMk id="9" creationId="{ECE73700-5AAF-41CD-97AB-F85B96775BF3}"/>
          </ac:spMkLst>
        </pc:spChg>
        <pc:spChg chg="del">
          <ac:chgData name="Heesoo Song" userId="72c29f49b06809b8" providerId="LiveId" clId="{FC75CB71-B199-40F4-9002-12C003DBF8DA}" dt="2020-06-08T03:32:46.519" v="4383" actId="478"/>
          <ac:spMkLst>
            <pc:docMk/>
            <pc:sldMk cId="873390330" sldId="373"/>
            <ac:spMk id="12" creationId="{64EFE412-2ECF-439C-B5A4-82E746C7DFEB}"/>
          </ac:spMkLst>
        </pc:spChg>
        <pc:spChg chg="del">
          <ac:chgData name="Heesoo Song" userId="72c29f49b06809b8" providerId="LiveId" clId="{FC75CB71-B199-40F4-9002-12C003DBF8DA}" dt="2020-06-08T03:32:46.519" v="4383" actId="478"/>
          <ac:spMkLst>
            <pc:docMk/>
            <pc:sldMk cId="873390330" sldId="373"/>
            <ac:spMk id="14" creationId="{1F5D794B-682E-4DAA-92E6-9B89AF4E565E}"/>
          </ac:spMkLst>
        </pc:spChg>
        <pc:spChg chg="del">
          <ac:chgData name="Heesoo Song" userId="72c29f49b06809b8" providerId="LiveId" clId="{FC75CB71-B199-40F4-9002-12C003DBF8DA}" dt="2020-06-08T03:32:46.519" v="4383" actId="478"/>
          <ac:spMkLst>
            <pc:docMk/>
            <pc:sldMk cId="873390330" sldId="373"/>
            <ac:spMk id="17" creationId="{F6722AD2-91EA-4C9E-A636-1A95D882FF7C}"/>
          </ac:spMkLst>
        </pc:spChg>
        <pc:spChg chg="del">
          <ac:chgData name="Heesoo Song" userId="72c29f49b06809b8" providerId="LiveId" clId="{FC75CB71-B199-40F4-9002-12C003DBF8DA}" dt="2020-06-08T03:32:46.519" v="4383" actId="478"/>
          <ac:spMkLst>
            <pc:docMk/>
            <pc:sldMk cId="873390330" sldId="373"/>
            <ac:spMk id="18" creationId="{7337F0AE-8E76-4AF3-AF49-6C6B621868A7}"/>
          </ac:spMkLst>
        </pc:spChg>
        <pc:picChg chg="del">
          <ac:chgData name="Heesoo Song" userId="72c29f49b06809b8" providerId="LiveId" clId="{FC75CB71-B199-40F4-9002-12C003DBF8DA}" dt="2020-06-08T03:32:43.710" v="4382" actId="478"/>
          <ac:picMkLst>
            <pc:docMk/>
            <pc:sldMk cId="873390330" sldId="373"/>
            <ac:picMk id="3" creationId="{9EE99234-9397-4436-812F-A29431D9B4A2}"/>
          </ac:picMkLst>
        </pc:picChg>
        <pc:cxnChg chg="del">
          <ac:chgData name="Heesoo Song" userId="72c29f49b06809b8" providerId="LiveId" clId="{FC75CB71-B199-40F4-9002-12C003DBF8DA}" dt="2020-06-08T03:32:46.519" v="4383" actId="478"/>
          <ac:cxnSpMkLst>
            <pc:docMk/>
            <pc:sldMk cId="873390330" sldId="373"/>
            <ac:cxnSpMk id="5" creationId="{FE60DF10-6834-4A94-ACCC-538E94338089}"/>
          </ac:cxnSpMkLst>
        </pc:cxnChg>
        <pc:cxnChg chg="del">
          <ac:chgData name="Heesoo Song" userId="72c29f49b06809b8" providerId="LiveId" clId="{FC75CB71-B199-40F4-9002-12C003DBF8DA}" dt="2020-06-08T03:32:46.519" v="4383" actId="478"/>
          <ac:cxnSpMkLst>
            <pc:docMk/>
            <pc:sldMk cId="873390330" sldId="373"/>
            <ac:cxnSpMk id="11" creationId="{68DA88CD-E115-4037-BF67-EAC157363BC6}"/>
          </ac:cxnSpMkLst>
        </pc:cxnChg>
        <pc:cxnChg chg="del">
          <ac:chgData name="Heesoo Song" userId="72c29f49b06809b8" providerId="LiveId" clId="{FC75CB71-B199-40F4-9002-12C003DBF8DA}" dt="2020-06-08T03:32:46.519" v="4383" actId="478"/>
          <ac:cxnSpMkLst>
            <pc:docMk/>
            <pc:sldMk cId="873390330" sldId="373"/>
            <ac:cxnSpMk id="13" creationId="{8970BD6C-7CD6-4B36-BD10-C8C6A48FF6A3}"/>
          </ac:cxnSpMkLst>
        </pc:cxnChg>
      </pc:sldChg>
      <pc:sldChg chg="addSp delSp modSp add">
        <pc:chgData name="Heesoo Song" userId="72c29f49b06809b8" providerId="LiveId" clId="{FC75CB71-B199-40F4-9002-12C003DBF8DA}" dt="2020-06-08T03:45:29.220" v="5095" actId="20577"/>
        <pc:sldMkLst>
          <pc:docMk/>
          <pc:sldMk cId="3673335449" sldId="374"/>
        </pc:sldMkLst>
        <pc:spChg chg="mod">
          <ac:chgData name="Heesoo Song" userId="72c29f49b06809b8" providerId="LiveId" clId="{FC75CB71-B199-40F4-9002-12C003DBF8DA}" dt="2020-06-08T03:45:29.220" v="5095" actId="20577"/>
          <ac:spMkLst>
            <pc:docMk/>
            <pc:sldMk cId="3673335449" sldId="374"/>
            <ac:spMk id="2" creationId="{00000000-0000-0000-0000-000000000000}"/>
          </ac:spMkLst>
        </pc:spChg>
        <pc:spChg chg="add mod">
          <ac:chgData name="Heesoo Song" userId="72c29f49b06809b8" providerId="LiveId" clId="{FC75CB71-B199-40F4-9002-12C003DBF8DA}" dt="2020-06-08T03:44:27.348" v="5061" actId="113"/>
          <ac:spMkLst>
            <pc:docMk/>
            <pc:sldMk cId="3673335449" sldId="374"/>
            <ac:spMk id="6" creationId="{64981F04-30CC-4407-A09C-B1884CE2E48A}"/>
          </ac:spMkLst>
        </pc:spChg>
        <pc:spChg chg="del">
          <ac:chgData name="Heesoo Song" userId="72c29f49b06809b8" providerId="LiveId" clId="{FC75CB71-B199-40F4-9002-12C003DBF8DA}" dt="2020-06-08T03:35:39.256" v="4776" actId="478"/>
          <ac:spMkLst>
            <pc:docMk/>
            <pc:sldMk cId="3673335449" sldId="374"/>
            <ac:spMk id="7" creationId="{14D730F5-40D7-420B-9D01-2FDA3A0AB7BF}"/>
          </ac:spMkLst>
        </pc:spChg>
        <pc:spChg chg="del">
          <ac:chgData name="Heesoo Song" userId="72c29f49b06809b8" providerId="LiveId" clId="{FC75CB71-B199-40F4-9002-12C003DBF8DA}" dt="2020-06-08T03:35:39.256" v="4776" actId="478"/>
          <ac:spMkLst>
            <pc:docMk/>
            <pc:sldMk cId="3673335449" sldId="374"/>
            <ac:spMk id="9" creationId="{ECE73700-5AAF-41CD-97AB-F85B96775BF3}"/>
          </ac:spMkLst>
        </pc:spChg>
        <pc:spChg chg="del">
          <ac:chgData name="Heesoo Song" userId="72c29f49b06809b8" providerId="LiveId" clId="{FC75CB71-B199-40F4-9002-12C003DBF8DA}" dt="2020-06-08T03:35:39.256" v="4776" actId="478"/>
          <ac:spMkLst>
            <pc:docMk/>
            <pc:sldMk cId="3673335449" sldId="374"/>
            <ac:spMk id="12" creationId="{64EFE412-2ECF-439C-B5A4-82E746C7DFEB}"/>
          </ac:spMkLst>
        </pc:spChg>
        <pc:spChg chg="del">
          <ac:chgData name="Heesoo Song" userId="72c29f49b06809b8" providerId="LiveId" clId="{FC75CB71-B199-40F4-9002-12C003DBF8DA}" dt="2020-06-08T03:35:41.481" v="4777" actId="478"/>
          <ac:spMkLst>
            <pc:docMk/>
            <pc:sldMk cId="3673335449" sldId="374"/>
            <ac:spMk id="14" creationId="{1F5D794B-682E-4DAA-92E6-9B89AF4E565E}"/>
          </ac:spMkLst>
        </pc:spChg>
        <pc:spChg chg="del">
          <ac:chgData name="Heesoo Song" userId="72c29f49b06809b8" providerId="LiveId" clId="{FC75CB71-B199-40F4-9002-12C003DBF8DA}" dt="2020-06-08T03:35:39.256" v="4776" actId="478"/>
          <ac:spMkLst>
            <pc:docMk/>
            <pc:sldMk cId="3673335449" sldId="374"/>
            <ac:spMk id="17" creationId="{F6722AD2-91EA-4C9E-A636-1A95D882FF7C}"/>
          </ac:spMkLst>
        </pc:spChg>
        <pc:spChg chg="del">
          <ac:chgData name="Heesoo Song" userId="72c29f49b06809b8" providerId="LiveId" clId="{FC75CB71-B199-40F4-9002-12C003DBF8DA}" dt="2020-06-08T03:35:39.256" v="4776" actId="478"/>
          <ac:spMkLst>
            <pc:docMk/>
            <pc:sldMk cId="3673335449" sldId="374"/>
            <ac:spMk id="18" creationId="{7337F0AE-8E76-4AF3-AF49-6C6B621868A7}"/>
          </ac:spMkLst>
        </pc:spChg>
        <pc:picChg chg="del">
          <ac:chgData name="Heesoo Song" userId="72c29f49b06809b8" providerId="LiveId" clId="{FC75CB71-B199-40F4-9002-12C003DBF8DA}" dt="2020-06-08T03:35:36.651" v="4775" actId="478"/>
          <ac:picMkLst>
            <pc:docMk/>
            <pc:sldMk cId="3673335449" sldId="374"/>
            <ac:picMk id="3" creationId="{9EE99234-9397-4436-812F-A29431D9B4A2}"/>
          </ac:picMkLst>
        </pc:picChg>
        <pc:picChg chg="add mod">
          <ac:chgData name="Heesoo Song" userId="72c29f49b06809b8" providerId="LiveId" clId="{FC75CB71-B199-40F4-9002-12C003DBF8DA}" dt="2020-06-08T03:41:47.815" v="4941" actId="1076"/>
          <ac:picMkLst>
            <pc:docMk/>
            <pc:sldMk cId="3673335449" sldId="374"/>
            <ac:picMk id="15" creationId="{AB4DC593-3075-42F9-A615-DB25CFBF7622}"/>
          </ac:picMkLst>
        </pc:picChg>
        <pc:cxnChg chg="del">
          <ac:chgData name="Heesoo Song" userId="72c29f49b06809b8" providerId="LiveId" clId="{FC75CB71-B199-40F4-9002-12C003DBF8DA}" dt="2020-06-08T03:35:39.256" v="4776" actId="478"/>
          <ac:cxnSpMkLst>
            <pc:docMk/>
            <pc:sldMk cId="3673335449" sldId="374"/>
            <ac:cxnSpMk id="5" creationId="{FE60DF10-6834-4A94-ACCC-538E94338089}"/>
          </ac:cxnSpMkLst>
        </pc:cxnChg>
        <pc:cxnChg chg="del">
          <ac:chgData name="Heesoo Song" userId="72c29f49b06809b8" providerId="LiveId" clId="{FC75CB71-B199-40F4-9002-12C003DBF8DA}" dt="2020-06-08T03:35:39.256" v="4776" actId="478"/>
          <ac:cxnSpMkLst>
            <pc:docMk/>
            <pc:sldMk cId="3673335449" sldId="374"/>
            <ac:cxnSpMk id="11" creationId="{68DA88CD-E115-4037-BF67-EAC157363BC6}"/>
          </ac:cxnSpMkLst>
        </pc:cxnChg>
        <pc:cxnChg chg="del">
          <ac:chgData name="Heesoo Song" userId="72c29f49b06809b8" providerId="LiveId" clId="{FC75CB71-B199-40F4-9002-12C003DBF8DA}" dt="2020-06-08T03:35:39.256" v="4776" actId="478"/>
          <ac:cxnSpMkLst>
            <pc:docMk/>
            <pc:sldMk cId="3673335449" sldId="374"/>
            <ac:cxnSpMk id="13" creationId="{8970BD6C-7CD6-4B36-BD10-C8C6A48FF6A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pPr/>
              <a:t>20/08/2020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pPr/>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pPr/>
              <a:t>1</a:t>
            </a:fld>
            <a:endParaRPr lang="en-GB"/>
          </a:p>
        </p:txBody>
      </p:sp>
    </p:spTree>
    <p:extLst>
      <p:ext uri="{BB962C8B-B14F-4D97-AF65-F5344CB8AC3E}">
        <p14:creationId xmlns:p14="http://schemas.microsoft.com/office/powerpoint/2010/main" val="2663163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665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164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988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65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666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708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pPr/>
              <a:t>21</a:t>
            </a:fld>
            <a:endParaRPr lang="en-GB"/>
          </a:p>
        </p:txBody>
      </p:sp>
    </p:spTree>
    <p:extLst>
      <p:ext uri="{BB962C8B-B14F-4D97-AF65-F5344CB8AC3E}">
        <p14:creationId xmlns:p14="http://schemas.microsoft.com/office/powerpoint/2010/main" val="5182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노트 개체 틀 1">
            <a:extLst>
              <a:ext uri="{FF2B5EF4-FFF2-40B4-BE49-F238E27FC236}">
                <a16:creationId xmlns:a16="http://schemas.microsoft.com/office/drawing/2014/main" id="{0E155FEA-4F88-47F3-8552-C87570BD7304}"/>
              </a:ext>
            </a:extLst>
          </p:cNvPr>
          <p:cNvSpPr>
            <a:spLocks noGrp="1"/>
          </p:cNvSpPr>
          <p:nvPr>
            <p:ph type="body" idx="1"/>
          </p:nvPr>
        </p:nvSpPr>
        <p:spPr/>
        <p:txBody>
          <a:bodyPr/>
          <a:lstStyle/>
          <a:p>
            <a:endParaRPr lang="ko-KR" altLang="en-US" sz="1100" dirty="0"/>
          </a:p>
        </p:txBody>
      </p:sp>
    </p:spTree>
    <p:extLst>
      <p:ext uri="{BB962C8B-B14F-4D97-AF65-F5344CB8AC3E}">
        <p14:creationId xmlns:p14="http://schemas.microsoft.com/office/powerpoint/2010/main" val="117076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5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a:t>Vid1=73, vid3=50, vid9=48, Too small dataset, Too much information in one image -&gt; increase num. and reduce image size by cropping</a:t>
            </a:r>
          </a:p>
        </p:txBody>
      </p:sp>
    </p:spTree>
    <p:extLst>
      <p:ext uri="{BB962C8B-B14F-4D97-AF65-F5344CB8AC3E}">
        <p14:creationId xmlns:p14="http://schemas.microsoft.com/office/powerpoint/2010/main" val="195727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1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690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91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a:lnSpc>
                <a:spcPct val="120000"/>
              </a:lnSpc>
            </a:pPr>
            <a:r>
              <a:rPr lang="en-US" altLang="ko-KR" sz="1200" b="1" dirty="0"/>
              <a:t>ACTIVE LEARNING </a:t>
            </a:r>
            <a:endParaRPr lang="en-US" altLang="ko-KR" sz="1200" dirty="0"/>
          </a:p>
          <a:p>
            <a:pPr marL="457200" indent="-457200">
              <a:lnSpc>
                <a:spcPct val="200000"/>
              </a:lnSpc>
              <a:buFont typeface="+mj-lt"/>
              <a:buAutoNum type="arabicPeriod"/>
            </a:pPr>
            <a:r>
              <a:rPr lang="en-US" altLang="ko-KR" sz="1200" dirty="0"/>
              <a:t>Train a model from existing limited labels (segmented binary masks)</a:t>
            </a:r>
          </a:p>
          <a:p>
            <a:pPr marL="457200" indent="-457200">
              <a:lnSpc>
                <a:spcPct val="200000"/>
              </a:lnSpc>
              <a:buFont typeface="+mj-lt"/>
              <a:buAutoNum type="arabicPeriod"/>
            </a:pPr>
            <a:r>
              <a:rPr lang="en-US" altLang="ko-KR" sz="1200" dirty="0"/>
              <a:t>Measure model performance with test set and select the best model</a:t>
            </a:r>
          </a:p>
          <a:p>
            <a:pPr marL="457200" indent="-457200">
              <a:lnSpc>
                <a:spcPct val="200000"/>
              </a:lnSpc>
              <a:buFont typeface="+mj-lt"/>
              <a:buAutoNum type="arabicPeriod"/>
            </a:pPr>
            <a:r>
              <a:rPr lang="en-US" altLang="ko-KR" sz="1200" dirty="0"/>
              <a:t>Get probabilities of unlabeled images using trained model</a:t>
            </a:r>
          </a:p>
          <a:p>
            <a:pPr marL="457200" indent="-457200">
              <a:lnSpc>
                <a:spcPct val="200000"/>
              </a:lnSpc>
              <a:buFont typeface="+mj-lt"/>
              <a:buAutoNum type="arabicPeriod"/>
            </a:pPr>
            <a:r>
              <a:rPr lang="en-US" altLang="ko-KR" sz="1200" dirty="0"/>
              <a:t>Choose images over certain criteria (e.g. &gt; 0.95)</a:t>
            </a:r>
          </a:p>
          <a:p>
            <a:pPr marL="457200" indent="-457200">
              <a:lnSpc>
                <a:spcPct val="200000"/>
              </a:lnSpc>
              <a:buFont typeface="+mj-lt"/>
              <a:buAutoNum type="arabicPeriod"/>
            </a:pPr>
            <a:r>
              <a:rPr lang="en-US" altLang="ko-KR" sz="1200" dirty="0"/>
              <a:t>Move chosen images into temporary folder before redistribution into train set</a:t>
            </a:r>
          </a:p>
          <a:p>
            <a:pPr marL="457200" indent="-457200">
              <a:lnSpc>
                <a:spcPct val="200000"/>
              </a:lnSpc>
              <a:buFont typeface="+mj-lt"/>
              <a:buAutoNum type="arabicPeriod"/>
            </a:pPr>
            <a:r>
              <a:rPr lang="en-US" altLang="ko-KR" sz="1200" dirty="0"/>
              <a:t>Manually check if the images are correctly classified (Human-in-the-loop)</a:t>
            </a:r>
          </a:p>
          <a:p>
            <a:pPr marL="457200" indent="-457200">
              <a:lnSpc>
                <a:spcPct val="200000"/>
              </a:lnSpc>
              <a:buFont typeface="+mj-lt"/>
              <a:buAutoNum type="arabicPeriod"/>
            </a:pPr>
            <a:r>
              <a:rPr lang="en-US" altLang="ko-KR" sz="1200" dirty="0"/>
              <a:t>Redistribute checked images into train set</a:t>
            </a:r>
          </a:p>
          <a:p>
            <a:pPr marL="457200" indent="-457200">
              <a:lnSpc>
                <a:spcPct val="200000"/>
              </a:lnSpc>
              <a:buFont typeface="+mj-lt"/>
              <a:buAutoNum type="arabicPeriod"/>
            </a:pPr>
            <a:r>
              <a:rPr lang="en-US" altLang="ko-KR" sz="1200" dirty="0"/>
              <a:t>Repeat 3 ~ 7 until the model reaches enough accuracy </a:t>
            </a:r>
          </a:p>
          <a:p>
            <a:r>
              <a:rPr lang="en-US" altLang="ko-KR" sz="1200" dirty="0"/>
              <a:t>	*Step 6 can be skipped if the model is reliable enough </a:t>
            </a:r>
          </a:p>
          <a:p>
            <a:r>
              <a:rPr lang="en-US" altLang="ko-KR" sz="1200" dirty="0"/>
              <a:t>	     -&gt; the classification at the beginning is very important </a:t>
            </a:r>
          </a:p>
          <a:p>
            <a:r>
              <a:rPr lang="en-US" altLang="ko-KR" sz="1200" dirty="0"/>
              <a:t>	     -&gt; it highly affects the following models</a:t>
            </a:r>
          </a:p>
          <a:p>
            <a:endParaRPr lang="en-US" dirty="0"/>
          </a:p>
        </p:txBody>
      </p:sp>
    </p:spTree>
    <p:extLst>
      <p:ext uri="{BB962C8B-B14F-4D97-AF65-F5344CB8AC3E}">
        <p14:creationId xmlns:p14="http://schemas.microsoft.com/office/powerpoint/2010/main" val="202328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a:lnSpc>
                <a:spcPct val="120000"/>
              </a:lnSpc>
            </a:pPr>
            <a:r>
              <a:rPr lang="en-US" altLang="ko-KR" sz="1200" b="1" dirty="0"/>
              <a:t>ACTIVE LEARNING </a:t>
            </a:r>
            <a:endParaRPr lang="en-US" altLang="ko-KR" sz="1200" dirty="0"/>
          </a:p>
          <a:p>
            <a:pPr marL="457200" indent="-457200">
              <a:lnSpc>
                <a:spcPct val="200000"/>
              </a:lnSpc>
              <a:buFont typeface="+mj-lt"/>
              <a:buAutoNum type="arabicPeriod"/>
            </a:pPr>
            <a:r>
              <a:rPr lang="en-US" altLang="ko-KR" sz="1200" dirty="0"/>
              <a:t>Train a model from existing limited labels (segmented binary masks)</a:t>
            </a:r>
          </a:p>
          <a:p>
            <a:pPr marL="457200" indent="-457200">
              <a:lnSpc>
                <a:spcPct val="200000"/>
              </a:lnSpc>
              <a:buFont typeface="+mj-lt"/>
              <a:buAutoNum type="arabicPeriod"/>
            </a:pPr>
            <a:r>
              <a:rPr lang="en-US" altLang="ko-KR" sz="1200" dirty="0"/>
              <a:t>Measure model performance with test set and select the best model</a:t>
            </a:r>
          </a:p>
          <a:p>
            <a:pPr marL="457200" indent="-457200">
              <a:lnSpc>
                <a:spcPct val="200000"/>
              </a:lnSpc>
              <a:buFont typeface="+mj-lt"/>
              <a:buAutoNum type="arabicPeriod"/>
            </a:pPr>
            <a:r>
              <a:rPr lang="en-US" altLang="ko-KR" sz="1200" dirty="0"/>
              <a:t>Get probabilities of unlabeled images using trained model</a:t>
            </a:r>
          </a:p>
          <a:p>
            <a:pPr marL="457200" indent="-457200">
              <a:lnSpc>
                <a:spcPct val="200000"/>
              </a:lnSpc>
              <a:buFont typeface="+mj-lt"/>
              <a:buAutoNum type="arabicPeriod"/>
            </a:pPr>
            <a:r>
              <a:rPr lang="en-US" altLang="ko-KR" sz="1200" dirty="0"/>
              <a:t>Choose images over certain criteria (e.g. &gt; 0.95)</a:t>
            </a:r>
          </a:p>
          <a:p>
            <a:pPr marL="457200" indent="-457200">
              <a:lnSpc>
                <a:spcPct val="200000"/>
              </a:lnSpc>
              <a:buFont typeface="+mj-lt"/>
              <a:buAutoNum type="arabicPeriod"/>
            </a:pPr>
            <a:r>
              <a:rPr lang="en-US" altLang="ko-KR" sz="1200" dirty="0"/>
              <a:t>Move chosen images into temporary folder before redistribution into train set</a:t>
            </a:r>
          </a:p>
          <a:p>
            <a:pPr marL="457200" indent="-457200">
              <a:lnSpc>
                <a:spcPct val="200000"/>
              </a:lnSpc>
              <a:buFont typeface="+mj-lt"/>
              <a:buAutoNum type="arabicPeriod"/>
            </a:pPr>
            <a:r>
              <a:rPr lang="en-US" altLang="ko-KR" sz="1200" dirty="0"/>
              <a:t>Manually check if the images are correctly classified (Human-in-the-loop)</a:t>
            </a:r>
          </a:p>
          <a:p>
            <a:pPr marL="457200" indent="-457200">
              <a:lnSpc>
                <a:spcPct val="200000"/>
              </a:lnSpc>
              <a:buFont typeface="+mj-lt"/>
              <a:buAutoNum type="arabicPeriod"/>
            </a:pPr>
            <a:r>
              <a:rPr lang="en-US" altLang="ko-KR" sz="1200" dirty="0"/>
              <a:t>Redistribute checked images into train set</a:t>
            </a:r>
          </a:p>
          <a:p>
            <a:pPr marL="457200" indent="-457200">
              <a:lnSpc>
                <a:spcPct val="200000"/>
              </a:lnSpc>
              <a:buFont typeface="+mj-lt"/>
              <a:buAutoNum type="arabicPeriod"/>
            </a:pPr>
            <a:r>
              <a:rPr lang="en-US" altLang="ko-KR" sz="1200" dirty="0"/>
              <a:t>Repeat 3 ~ 7 until the model reaches enough accuracy </a:t>
            </a:r>
          </a:p>
          <a:p>
            <a:r>
              <a:rPr lang="en-US" altLang="ko-KR" sz="1200" dirty="0"/>
              <a:t>	*Step 6 can be skipped if the model is reliable enough </a:t>
            </a:r>
          </a:p>
          <a:p>
            <a:r>
              <a:rPr lang="en-US" altLang="ko-KR" sz="1200" dirty="0"/>
              <a:t>	     -&gt; the classification at the beginning is very important </a:t>
            </a:r>
          </a:p>
          <a:p>
            <a:r>
              <a:rPr lang="en-US" altLang="ko-KR" sz="1200" dirty="0"/>
              <a:t>	     -&gt; it highly affects the following models</a:t>
            </a:r>
          </a:p>
          <a:p>
            <a:endParaRPr lang="en-US" dirty="0"/>
          </a:p>
        </p:txBody>
      </p:sp>
    </p:spTree>
    <p:extLst>
      <p:ext uri="{BB962C8B-B14F-4D97-AF65-F5344CB8AC3E}">
        <p14:creationId xmlns:p14="http://schemas.microsoft.com/office/powerpoint/2010/main" val="3465673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9C8DC-F9F6-42A2-B875-4368A54E5F7B}" type="datetime1">
              <a:rPr lang="en-GB" altLang="ko-KR" smtClean="0"/>
              <a:t>20/08/2020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pPr/>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66218"/>
            <a:ext cx="15183366" cy="567930"/>
          </a:xfrm>
        </p:spPr>
        <p:txBody>
          <a:bodyPr anchor="b" anchorCtr="0">
            <a:normAutofit/>
          </a:bodyPr>
          <a:lstStyle>
            <a:lvl1pPr>
              <a:lnSpc>
                <a:spcPts val="1700"/>
              </a:lnSpc>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defRPr>
            </a:lvl2pPr>
          </a:lstStyle>
          <a:p>
            <a:pPr lvl="0"/>
            <a:r>
              <a:rPr lang="en-GB" noProof="0" dirty="0"/>
              <a:t>Click to edit organisation styles</a:t>
            </a:r>
          </a:p>
          <a:p>
            <a:pPr lvl="1"/>
            <a:r>
              <a:rPr lang="en-GB" noProof="0" dirty="0"/>
              <a:t>Second level</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10"/>
          </p:nvPr>
        </p:nvSpPr>
        <p:spPr/>
        <p:txBody>
          <a:bodyPr/>
          <a:lstStyle/>
          <a:p>
            <a:fld id="{91C0A3B3-D027-454C-9D02-02704640F0C9}" type="datetime1">
              <a:rPr lang="en-GB" altLang="ko-KR" noProof="0" smtClean="0"/>
              <a:t>20/08/2020</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4" name="Date Placeholder 3"/>
          <p:cNvSpPr>
            <a:spLocks noGrp="1"/>
          </p:cNvSpPr>
          <p:nvPr>
            <p:ph type="dt" sz="half" idx="10"/>
          </p:nvPr>
        </p:nvSpPr>
        <p:spPr/>
        <p:txBody>
          <a:bodyPr/>
          <a:lstStyle/>
          <a:p>
            <a:fld id="{D903072B-4B20-4709-BFCD-95BD537A9738}" type="datetime1">
              <a:rPr lang="en-GB" altLang="ko-KR" noProof="0" smtClean="0"/>
              <a:t>20/08/2020</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en-GB" noProof="0" dirty="0"/>
          </a:p>
        </p:txBody>
      </p:sp>
      <p:sp>
        <p:nvSpPr>
          <p:cNvPr id="3" name="Date Placeholder 2"/>
          <p:cNvSpPr>
            <a:spLocks noGrp="1"/>
          </p:cNvSpPr>
          <p:nvPr>
            <p:ph type="dt" sz="half" idx="10"/>
          </p:nvPr>
        </p:nvSpPr>
        <p:spPr/>
        <p:txBody>
          <a:bodyPr/>
          <a:lstStyle/>
          <a:p>
            <a:fld id="{A6DEBE1D-0BE9-404D-8DA1-5A220E070C8E}" type="datetime1">
              <a:rPr lang="en-GB" altLang="ko-KR" noProof="0" smtClean="0"/>
              <a:t>20/08/2020</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pPr/>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CED65-36CA-401B-9BBC-3409FF05557A}" type="datetime1">
              <a:rPr lang="en-GB" altLang="ko-KR" smtClean="0"/>
              <a:t>20/08/2020</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2000" y="3161604"/>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2000" y="3599274"/>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2000" y="4103436"/>
            <a:ext cx="280417" cy="280417"/>
          </a:xfrm>
          <a:prstGeom prst="rect">
            <a:avLst/>
          </a:prstGeom>
        </p:spPr>
      </p:pic>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NL" noProof="0"/>
              <a:t>Klik om de stijl te bewerken</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DC648429-4FFD-47AC-BFCC-7301FA381F5A}" type="datetime1">
              <a:rPr lang="en-GB" altLang="ko-KR" noProof="0" smtClean="0"/>
              <a:t>20/08/2020</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41.emf"/></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73852" y="2069157"/>
            <a:ext cx="15183366" cy="3062177"/>
          </a:xfrm>
        </p:spPr>
        <p:txBody>
          <a:bodyPr/>
          <a:lstStyle/>
          <a:p>
            <a:pPr lvl="0">
              <a:lnSpc>
                <a:spcPct val="100000"/>
              </a:lnSpc>
            </a:pPr>
            <a:r>
              <a:rPr lang="en-US" altLang="ko-KR" sz="5400" b="1" u="none" dirty="0"/>
              <a:t>Computer-aided diagnosis of Trypanosomiasis using unstained microscopy images and deep machine learning</a:t>
            </a:r>
            <a:br>
              <a:rPr lang="en-US" altLang="ko-KR" sz="5400" b="1" u="none" dirty="0"/>
            </a:br>
            <a:endParaRPr lang="ko-KR" altLang="ko-KR" sz="5400" b="1" u="non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a:t>
            </a:fld>
            <a:r>
              <a:rPr lang="nl-BE" noProof="0" dirty="0"/>
              <a:t>/21</a:t>
            </a:r>
          </a:p>
        </p:txBody>
      </p:sp>
      <p:sp>
        <p:nvSpPr>
          <p:cNvPr id="4" name="TextBox 3">
            <a:extLst>
              <a:ext uri="{FF2B5EF4-FFF2-40B4-BE49-F238E27FC236}">
                <a16:creationId xmlns:a16="http://schemas.microsoft.com/office/drawing/2014/main" id="{8A7503EE-34F9-4B61-A502-199531697566}"/>
              </a:ext>
            </a:extLst>
          </p:cNvPr>
          <p:cNvSpPr txBox="1"/>
          <p:nvPr/>
        </p:nvSpPr>
        <p:spPr>
          <a:xfrm>
            <a:off x="1073852" y="5860097"/>
            <a:ext cx="16066471" cy="1824346"/>
          </a:xfrm>
          <a:prstGeom prst="rect">
            <a:avLst/>
          </a:prstGeom>
          <a:noFill/>
        </p:spPr>
        <p:txBody>
          <a:bodyPr wrap="square" rtlCol="0">
            <a:spAutoFit/>
          </a:bodyPr>
          <a:lstStyle/>
          <a:p>
            <a:pPr>
              <a:lnSpc>
                <a:spcPct val="120000"/>
              </a:lnSpc>
            </a:pPr>
            <a:r>
              <a:rPr lang="en-US" altLang="ko-KR" sz="2400" dirty="0">
                <a:solidFill>
                  <a:srgbClr val="FFD200"/>
                </a:solidFill>
              </a:rPr>
              <a:t>August 20</a:t>
            </a:r>
            <a:r>
              <a:rPr lang="en-US" altLang="ko-KR" sz="2400" baseline="30000" dirty="0">
                <a:solidFill>
                  <a:srgbClr val="FFD200"/>
                </a:solidFill>
              </a:rPr>
              <a:t>th</a:t>
            </a:r>
            <a:r>
              <a:rPr lang="en-US" altLang="ko-KR" sz="2400" dirty="0">
                <a:solidFill>
                  <a:srgbClr val="FFD200"/>
                </a:solidFill>
              </a:rPr>
              <a:t>, 2020</a:t>
            </a:r>
          </a:p>
          <a:p>
            <a:pPr>
              <a:lnSpc>
                <a:spcPct val="120000"/>
              </a:lnSpc>
            </a:pPr>
            <a:r>
              <a:rPr lang="en-US" altLang="ko-KR" sz="2400" dirty="0">
                <a:solidFill>
                  <a:srgbClr val="FFD200"/>
                </a:solidFill>
              </a:rPr>
              <a:t>Center for Biotech Data Science | Center for Biomedical Research</a:t>
            </a:r>
          </a:p>
          <a:p>
            <a:pPr>
              <a:lnSpc>
                <a:spcPct val="120000"/>
              </a:lnSpc>
            </a:pPr>
            <a:r>
              <a:rPr lang="en-US" altLang="ko-KR" sz="2400" dirty="0">
                <a:solidFill>
                  <a:srgbClr val="FFD200"/>
                </a:solidFill>
              </a:rPr>
              <a:t>Counsellors: Esla Timothy Anzaku, Utku Ozbulak</a:t>
            </a:r>
          </a:p>
          <a:p>
            <a:pPr>
              <a:lnSpc>
                <a:spcPct val="120000"/>
              </a:lnSpc>
            </a:pPr>
            <a:r>
              <a:rPr lang="en-US" altLang="ko-KR" sz="2400" dirty="0">
                <a:solidFill>
                  <a:srgbClr val="FFD200"/>
                </a:solidFill>
              </a:rPr>
              <a:t>Supervisors: Prof. Wesley De Neve, Prof. </a:t>
            </a:r>
            <a:r>
              <a:rPr lang="en-US" altLang="ko-KR" sz="2400" dirty="0" err="1">
                <a:solidFill>
                  <a:srgbClr val="FFD200"/>
                </a:solidFill>
              </a:rPr>
              <a:t>Arnout</a:t>
            </a:r>
            <a:r>
              <a:rPr lang="en-US" altLang="ko-KR" sz="2400" dirty="0">
                <a:solidFill>
                  <a:srgbClr val="FFD200"/>
                </a:solidFill>
              </a:rPr>
              <a:t> Van </a:t>
            </a:r>
            <a:r>
              <a:rPr lang="en-US" altLang="ko-KR" sz="2400" dirty="0" err="1">
                <a:solidFill>
                  <a:srgbClr val="FFD200"/>
                </a:solidFill>
              </a:rPr>
              <a:t>Messem</a:t>
            </a:r>
            <a:r>
              <a:rPr lang="en-US" altLang="ko-KR" sz="2400" dirty="0">
                <a:solidFill>
                  <a:srgbClr val="FFD200"/>
                </a:solidFill>
              </a:rPr>
              <a:t>, Prof. Stefan </a:t>
            </a:r>
            <a:r>
              <a:rPr lang="en-US" altLang="ko-KR" sz="2400" dirty="0" err="1">
                <a:solidFill>
                  <a:srgbClr val="FFD200"/>
                </a:solidFill>
              </a:rPr>
              <a:t>Magez</a:t>
            </a:r>
            <a:endParaRPr lang="ko-KR" altLang="en-US" sz="2400" dirty="0">
              <a:solidFill>
                <a:srgbClr val="FFD200"/>
              </a:solidFill>
            </a:endParaRPr>
          </a:p>
        </p:txBody>
      </p:sp>
      <p:sp>
        <p:nvSpPr>
          <p:cNvPr id="5" name="TextBox 4">
            <a:extLst>
              <a:ext uri="{FF2B5EF4-FFF2-40B4-BE49-F238E27FC236}">
                <a16:creationId xmlns:a16="http://schemas.microsoft.com/office/drawing/2014/main" id="{F4E3EF05-F2D4-401D-A005-128E1014EE19}"/>
              </a:ext>
            </a:extLst>
          </p:cNvPr>
          <p:cNvSpPr txBox="1"/>
          <p:nvPr/>
        </p:nvSpPr>
        <p:spPr>
          <a:xfrm>
            <a:off x="1081457" y="4593153"/>
            <a:ext cx="3376228" cy="951543"/>
          </a:xfrm>
          <a:prstGeom prst="rect">
            <a:avLst/>
          </a:prstGeom>
          <a:noFill/>
        </p:spPr>
        <p:txBody>
          <a:bodyPr wrap="square" rtlCol="0">
            <a:spAutoFit/>
          </a:bodyPr>
          <a:lstStyle/>
          <a:p>
            <a:pPr>
              <a:lnSpc>
                <a:spcPct val="120000"/>
              </a:lnSpc>
            </a:pPr>
            <a:r>
              <a:rPr lang="en-US" altLang="ko-KR" sz="3200" b="1" cap="all" dirty="0">
                <a:solidFill>
                  <a:schemeClr val="bg1"/>
                </a:solidFill>
                <a:uFill>
                  <a:solidFill>
                    <a:schemeClr val="bg1"/>
                  </a:solidFill>
                </a:uFill>
                <a:latin typeface="+mj-lt"/>
                <a:ea typeface="+mj-ea"/>
                <a:cs typeface="+mj-cs"/>
              </a:rPr>
              <a:t>Heesoo</a:t>
            </a:r>
            <a:r>
              <a:rPr lang="ko-KR" altLang="en-US" sz="3200" b="1" cap="all" dirty="0">
                <a:solidFill>
                  <a:schemeClr val="bg1"/>
                </a:solidFill>
                <a:uFill>
                  <a:solidFill>
                    <a:schemeClr val="bg1"/>
                  </a:solidFill>
                </a:uFill>
                <a:latin typeface="+mj-lt"/>
                <a:ea typeface="+mj-ea"/>
                <a:cs typeface="+mj-cs"/>
              </a:rPr>
              <a:t> </a:t>
            </a:r>
            <a:r>
              <a:rPr lang="en-US" altLang="ko-KR" sz="3200" b="1" cap="all" dirty="0">
                <a:solidFill>
                  <a:schemeClr val="bg1"/>
                </a:solidFill>
                <a:uFill>
                  <a:solidFill>
                    <a:schemeClr val="bg1"/>
                  </a:solidFill>
                </a:uFill>
                <a:latin typeface="+mj-lt"/>
                <a:ea typeface="+mj-ea"/>
                <a:cs typeface="+mj-cs"/>
              </a:rPr>
              <a:t>Song</a:t>
            </a:r>
          </a:p>
          <a:p>
            <a:pPr>
              <a:lnSpc>
                <a:spcPct val="120000"/>
              </a:lnSpc>
            </a:pPr>
            <a:r>
              <a:rPr lang="en-US" altLang="ko-KR" sz="1600" b="1" cap="all" dirty="0">
                <a:solidFill>
                  <a:schemeClr val="bg1"/>
                </a:solidFill>
                <a:uFill>
                  <a:solidFill>
                    <a:schemeClr val="bg1"/>
                  </a:solidFill>
                </a:uFill>
                <a:latin typeface="+mj-lt"/>
                <a:ea typeface="+mj-ea"/>
                <a:cs typeface="+mj-cs"/>
              </a:rPr>
              <a:t>Student number: 01514152</a:t>
            </a:r>
            <a:endParaRPr lang="ko-KR" altLang="en-US" sz="1600" b="1" cap="all" dirty="0">
              <a:solidFill>
                <a:schemeClr val="bg1"/>
              </a:solidFill>
              <a:uFill>
                <a:solidFill>
                  <a:schemeClr val="bg1"/>
                </a:solidFill>
              </a:uFill>
              <a:latin typeface="+mj-lt"/>
              <a:ea typeface="+mj-ea"/>
              <a:cs typeface="+mj-cs"/>
            </a:endParaRPr>
          </a:p>
        </p:txBody>
      </p:sp>
    </p:spTree>
    <p:extLst>
      <p:ext uri="{BB962C8B-B14F-4D97-AF65-F5344CB8AC3E}">
        <p14:creationId xmlns:p14="http://schemas.microsoft.com/office/powerpoint/2010/main" val="295897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NL" dirty="0"/>
              <a:t>Dataset - distribution</a:t>
            </a:r>
            <a:endParaRPr lang="nl-BE" dirty="0"/>
          </a:p>
        </p:txBody>
      </p:sp>
      <p:pic>
        <p:nvPicPr>
          <p:cNvPr id="7" name="그림 6">
            <a:extLst>
              <a:ext uri="{FF2B5EF4-FFF2-40B4-BE49-F238E27FC236}">
                <a16:creationId xmlns:a16="http://schemas.microsoft.com/office/drawing/2014/main" id="{61503B1C-FA3E-4EEE-A2D7-C0C455C742E8}"/>
              </a:ext>
            </a:extLst>
          </p:cNvPr>
          <p:cNvPicPr>
            <a:picLocks noChangeAspect="1"/>
          </p:cNvPicPr>
          <p:nvPr/>
        </p:nvPicPr>
        <p:blipFill>
          <a:blip r:embed="rId3"/>
          <a:stretch>
            <a:fillRect/>
          </a:stretch>
        </p:blipFill>
        <p:spPr>
          <a:xfrm>
            <a:off x="1529833" y="2079559"/>
            <a:ext cx="14521627" cy="6221149"/>
          </a:xfrm>
          <a:prstGeom prst="rect">
            <a:avLst/>
          </a:prstGeom>
        </p:spPr>
      </p:pic>
      <p:sp>
        <p:nvSpPr>
          <p:cNvPr id="9" name="Tijdelijke aanduiding voor dianummer 3">
            <a:extLst>
              <a:ext uri="{FF2B5EF4-FFF2-40B4-BE49-F238E27FC236}">
                <a16:creationId xmlns:a16="http://schemas.microsoft.com/office/drawing/2014/main" id="{117DED50-0FE1-42B6-8FD1-FCEA05AF6835}"/>
              </a:ext>
            </a:extLst>
          </p:cNvPr>
          <p:cNvSpPr>
            <a:spLocks noGrp="1"/>
          </p:cNvSpPr>
          <p:nvPr>
            <p:ph type="sldNum" sz="quarter" idx="4"/>
          </p:nvPr>
        </p:nvSpPr>
        <p:spPr>
          <a:xfrm>
            <a:off x="15590520" y="8948703"/>
            <a:ext cx="921880" cy="519289"/>
          </a:xfrm>
        </p:spPr>
        <p:txBody>
          <a:bodyPr/>
          <a:lstStyle/>
          <a:p>
            <a:fld id="{7AE184E0-0BD4-4705-A12B-9B71DDE63301}" type="slidenum">
              <a:rPr lang="nl-BE" noProof="0" smtClean="0"/>
              <a:pPr/>
              <a:t>10</a:t>
            </a:fld>
            <a:r>
              <a:rPr lang="nl-BE" noProof="0" dirty="0"/>
              <a:t>/21</a:t>
            </a:r>
          </a:p>
        </p:txBody>
      </p:sp>
    </p:spTree>
    <p:extLst>
      <p:ext uri="{BB962C8B-B14F-4D97-AF65-F5344CB8AC3E}">
        <p14:creationId xmlns:p14="http://schemas.microsoft.com/office/powerpoint/2010/main" val="28201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BE" dirty="0"/>
              <a:t>Experiment - Active learning</a:t>
            </a:r>
          </a:p>
        </p:txBody>
      </p:sp>
      <p:sp>
        <p:nvSpPr>
          <p:cNvPr id="9" name="Tijdelijke aanduiding voor dianummer 3">
            <a:extLst>
              <a:ext uri="{FF2B5EF4-FFF2-40B4-BE49-F238E27FC236}">
                <a16:creationId xmlns:a16="http://schemas.microsoft.com/office/drawing/2014/main" id="{23991BBD-934C-4D4C-AF70-986A0005757B}"/>
              </a:ext>
            </a:extLst>
          </p:cNvPr>
          <p:cNvSpPr>
            <a:spLocks noGrp="1"/>
          </p:cNvSpPr>
          <p:nvPr>
            <p:ph type="sldNum" sz="quarter" idx="4"/>
          </p:nvPr>
        </p:nvSpPr>
        <p:spPr>
          <a:xfrm>
            <a:off x="15590520" y="8948703"/>
            <a:ext cx="921880" cy="519289"/>
          </a:xfrm>
        </p:spPr>
        <p:txBody>
          <a:bodyPr/>
          <a:lstStyle/>
          <a:p>
            <a:fld id="{7AE184E0-0BD4-4705-A12B-9B71DDE63301}" type="slidenum">
              <a:rPr lang="nl-BE" noProof="0" smtClean="0"/>
              <a:pPr/>
              <a:t>11</a:t>
            </a:fld>
            <a:r>
              <a:rPr lang="nl-BE" noProof="0" dirty="0"/>
              <a:t>/21</a:t>
            </a:r>
          </a:p>
        </p:txBody>
      </p:sp>
      <p:sp>
        <p:nvSpPr>
          <p:cNvPr id="3" name="TextBox 2">
            <a:extLst>
              <a:ext uri="{FF2B5EF4-FFF2-40B4-BE49-F238E27FC236}">
                <a16:creationId xmlns:a16="http://schemas.microsoft.com/office/drawing/2014/main" id="{13B274C1-965E-4AC5-9878-5461776C428B}"/>
              </a:ext>
            </a:extLst>
          </p:cNvPr>
          <p:cNvSpPr txBox="1"/>
          <p:nvPr/>
        </p:nvSpPr>
        <p:spPr>
          <a:xfrm>
            <a:off x="816696" y="2050473"/>
            <a:ext cx="14963632" cy="4765472"/>
          </a:xfrm>
          <a:prstGeom prst="rect">
            <a:avLst/>
          </a:prstGeom>
          <a:noFill/>
        </p:spPr>
        <p:txBody>
          <a:bodyPr wrap="square" rtlCol="0">
            <a:spAutoFit/>
          </a:bodyPr>
          <a:lstStyle/>
          <a:p>
            <a:pPr>
              <a:lnSpc>
                <a:spcPct val="120000"/>
              </a:lnSpc>
            </a:pPr>
            <a:r>
              <a:rPr lang="en-US" altLang="ko-KR" sz="3200" b="1" dirty="0"/>
              <a:t>&lt;Motivation&gt;</a:t>
            </a:r>
          </a:p>
          <a:p>
            <a:pPr marL="457200" indent="-457200">
              <a:lnSpc>
                <a:spcPct val="120000"/>
              </a:lnSpc>
              <a:buFont typeface="Arial" panose="020B0604020202020204" pitchFamily="34" charset="0"/>
              <a:buChar char="•"/>
            </a:pPr>
            <a:r>
              <a:rPr lang="en-US" altLang="ko-KR" sz="3200" dirty="0"/>
              <a:t>1300 positive images + 1300 negative images are still not enough to train ML model to perform well</a:t>
            </a:r>
          </a:p>
          <a:p>
            <a:pPr marL="457200" indent="-457200">
              <a:lnSpc>
                <a:spcPct val="120000"/>
              </a:lnSpc>
              <a:buFont typeface="Arial" panose="020B0604020202020204" pitchFamily="34" charset="0"/>
              <a:buChar char="•"/>
            </a:pPr>
            <a:endParaRPr lang="en-US" altLang="ko-KR" sz="3200" dirty="0"/>
          </a:p>
          <a:p>
            <a:pPr marL="457200" indent="-457200">
              <a:lnSpc>
                <a:spcPct val="120000"/>
              </a:lnSpc>
              <a:buFont typeface="Arial" panose="020B0604020202020204" pitchFamily="34" charset="0"/>
              <a:buChar char="•"/>
            </a:pPr>
            <a:r>
              <a:rPr lang="en-US" altLang="ko-KR" sz="3200" dirty="0"/>
              <a:t>Query is to doubt its validity or accuracy. In Active Learning, the query process means the human correction or labeling. By querying unlabeled images by certain criteria, the ML model is expected to correct its predictions</a:t>
            </a:r>
          </a:p>
          <a:p>
            <a:pPr>
              <a:lnSpc>
                <a:spcPct val="120000"/>
              </a:lnSpc>
            </a:pPr>
            <a:endParaRPr lang="en-US" altLang="ko-KR" sz="3200" dirty="0"/>
          </a:p>
        </p:txBody>
      </p:sp>
    </p:spTree>
    <p:extLst>
      <p:ext uri="{BB962C8B-B14F-4D97-AF65-F5344CB8AC3E}">
        <p14:creationId xmlns:p14="http://schemas.microsoft.com/office/powerpoint/2010/main" val="334016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BE" dirty="0"/>
              <a:t>Experiment - Active learning</a:t>
            </a:r>
          </a:p>
        </p:txBody>
      </p:sp>
      <p:pic>
        <p:nvPicPr>
          <p:cNvPr id="18" name="그림 17">
            <a:extLst>
              <a:ext uri="{FF2B5EF4-FFF2-40B4-BE49-F238E27FC236}">
                <a16:creationId xmlns:a16="http://schemas.microsoft.com/office/drawing/2014/main" id="{466F3748-D85A-4E7A-B16B-86C80D90D4BE}"/>
              </a:ext>
            </a:extLst>
          </p:cNvPr>
          <p:cNvPicPr>
            <a:picLocks noChangeAspect="1"/>
          </p:cNvPicPr>
          <p:nvPr/>
        </p:nvPicPr>
        <p:blipFill>
          <a:blip r:embed="rId3"/>
          <a:stretch>
            <a:fillRect/>
          </a:stretch>
        </p:blipFill>
        <p:spPr>
          <a:xfrm>
            <a:off x="2370915" y="1745550"/>
            <a:ext cx="12313920" cy="1299408"/>
          </a:xfrm>
          <a:prstGeom prst="rect">
            <a:avLst/>
          </a:prstGeom>
        </p:spPr>
      </p:pic>
      <p:pic>
        <p:nvPicPr>
          <p:cNvPr id="19" name="그림 18">
            <a:extLst>
              <a:ext uri="{FF2B5EF4-FFF2-40B4-BE49-F238E27FC236}">
                <a16:creationId xmlns:a16="http://schemas.microsoft.com/office/drawing/2014/main" id="{43333A62-40EB-4084-A4E0-5EB2DCA79FDB}"/>
              </a:ext>
            </a:extLst>
          </p:cNvPr>
          <p:cNvPicPr>
            <a:picLocks noChangeAspect="1"/>
          </p:cNvPicPr>
          <p:nvPr/>
        </p:nvPicPr>
        <p:blipFill>
          <a:blip r:embed="rId4"/>
          <a:stretch>
            <a:fillRect/>
          </a:stretch>
        </p:blipFill>
        <p:spPr>
          <a:xfrm>
            <a:off x="2370915" y="4023360"/>
            <a:ext cx="11544424" cy="4925343"/>
          </a:xfrm>
          <a:prstGeom prst="rect">
            <a:avLst/>
          </a:prstGeom>
        </p:spPr>
      </p:pic>
      <p:sp>
        <p:nvSpPr>
          <p:cNvPr id="20" name="TextBox 19">
            <a:extLst>
              <a:ext uri="{FF2B5EF4-FFF2-40B4-BE49-F238E27FC236}">
                <a16:creationId xmlns:a16="http://schemas.microsoft.com/office/drawing/2014/main" id="{74235CA9-ACED-4687-B5EF-DF1FD32E67CE}"/>
              </a:ext>
            </a:extLst>
          </p:cNvPr>
          <p:cNvSpPr txBox="1"/>
          <p:nvPr/>
        </p:nvSpPr>
        <p:spPr>
          <a:xfrm>
            <a:off x="794469" y="1745550"/>
            <a:ext cx="1440813" cy="997902"/>
          </a:xfrm>
          <a:prstGeom prst="rect">
            <a:avLst/>
          </a:prstGeom>
          <a:noFill/>
        </p:spPr>
        <p:txBody>
          <a:bodyPr wrap="square" rtlCol="0">
            <a:spAutoFit/>
          </a:bodyPr>
          <a:lstStyle/>
          <a:p>
            <a:pPr>
              <a:lnSpc>
                <a:spcPct val="120000"/>
              </a:lnSpc>
            </a:pPr>
            <a:r>
              <a:rPr lang="en-US" altLang="ko-KR" sz="5400" b="1" dirty="0"/>
              <a:t>1.</a:t>
            </a:r>
            <a:endParaRPr lang="ko-KR" altLang="en-US" sz="5400" b="1" dirty="0"/>
          </a:p>
        </p:txBody>
      </p:sp>
      <p:sp>
        <p:nvSpPr>
          <p:cNvPr id="21" name="TextBox 20">
            <a:extLst>
              <a:ext uri="{FF2B5EF4-FFF2-40B4-BE49-F238E27FC236}">
                <a16:creationId xmlns:a16="http://schemas.microsoft.com/office/drawing/2014/main" id="{A3E1A9C1-22CA-47DF-97EB-AB258DE4D4E8}"/>
              </a:ext>
            </a:extLst>
          </p:cNvPr>
          <p:cNvSpPr txBox="1"/>
          <p:nvPr/>
        </p:nvSpPr>
        <p:spPr>
          <a:xfrm>
            <a:off x="816696" y="4023360"/>
            <a:ext cx="1440813" cy="997902"/>
          </a:xfrm>
          <a:prstGeom prst="rect">
            <a:avLst/>
          </a:prstGeom>
          <a:noFill/>
        </p:spPr>
        <p:txBody>
          <a:bodyPr wrap="square" rtlCol="0">
            <a:spAutoFit/>
          </a:bodyPr>
          <a:lstStyle/>
          <a:p>
            <a:pPr>
              <a:lnSpc>
                <a:spcPct val="120000"/>
              </a:lnSpc>
            </a:pPr>
            <a:r>
              <a:rPr lang="en-US" altLang="ko-KR" sz="5400" b="1" dirty="0"/>
              <a:t>2.</a:t>
            </a:r>
            <a:endParaRPr lang="ko-KR" altLang="en-US" sz="5400" b="1" dirty="0"/>
          </a:p>
        </p:txBody>
      </p:sp>
      <p:cxnSp>
        <p:nvCxnSpPr>
          <p:cNvPr id="23" name="연결선: 꺾임 22">
            <a:extLst>
              <a:ext uri="{FF2B5EF4-FFF2-40B4-BE49-F238E27FC236}">
                <a16:creationId xmlns:a16="http://schemas.microsoft.com/office/drawing/2014/main" id="{A3892DC5-1445-4F37-9C56-4ED7529749A2}"/>
              </a:ext>
            </a:extLst>
          </p:cNvPr>
          <p:cNvCxnSpPr>
            <a:cxnSpLocks/>
          </p:cNvCxnSpPr>
          <p:nvPr/>
        </p:nvCxnSpPr>
        <p:spPr>
          <a:xfrm rot="5400000" flipH="1" flipV="1">
            <a:off x="9633053" y="73986"/>
            <a:ext cx="1253312" cy="6592259"/>
          </a:xfrm>
          <a:prstGeom prst="bentConnector3">
            <a:avLst>
              <a:gd name="adj1" fmla="val 50000"/>
            </a:avLst>
          </a:prstGeom>
          <a:ln w="41275">
            <a:solidFill>
              <a:srgbClr val="FF0000"/>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9" name="Tijdelijke aanduiding voor dianummer 3">
            <a:extLst>
              <a:ext uri="{FF2B5EF4-FFF2-40B4-BE49-F238E27FC236}">
                <a16:creationId xmlns:a16="http://schemas.microsoft.com/office/drawing/2014/main" id="{23991BBD-934C-4D4C-AF70-986A0005757B}"/>
              </a:ext>
            </a:extLst>
          </p:cNvPr>
          <p:cNvSpPr>
            <a:spLocks noGrp="1"/>
          </p:cNvSpPr>
          <p:nvPr>
            <p:ph type="sldNum" sz="quarter" idx="4"/>
          </p:nvPr>
        </p:nvSpPr>
        <p:spPr>
          <a:xfrm>
            <a:off x="15590520" y="8948703"/>
            <a:ext cx="921880" cy="519289"/>
          </a:xfrm>
        </p:spPr>
        <p:txBody>
          <a:bodyPr/>
          <a:lstStyle/>
          <a:p>
            <a:fld id="{7AE184E0-0BD4-4705-A12B-9B71DDE63301}" type="slidenum">
              <a:rPr lang="nl-BE" noProof="0" smtClean="0"/>
              <a:pPr/>
              <a:t>12</a:t>
            </a:fld>
            <a:r>
              <a:rPr lang="nl-BE" noProof="0" dirty="0"/>
              <a:t>/21</a:t>
            </a:r>
          </a:p>
        </p:txBody>
      </p:sp>
      <p:sp>
        <p:nvSpPr>
          <p:cNvPr id="10" name="TextBox 9">
            <a:extLst>
              <a:ext uri="{FF2B5EF4-FFF2-40B4-BE49-F238E27FC236}">
                <a16:creationId xmlns:a16="http://schemas.microsoft.com/office/drawing/2014/main" id="{284329CA-4957-4DCE-B2B2-08373456922E}"/>
              </a:ext>
            </a:extLst>
          </p:cNvPr>
          <p:cNvSpPr txBox="1"/>
          <p:nvPr/>
        </p:nvSpPr>
        <p:spPr>
          <a:xfrm>
            <a:off x="2235282" y="3971059"/>
            <a:ext cx="12149453" cy="1596014"/>
          </a:xfrm>
          <a:prstGeom prst="rect">
            <a:avLst/>
          </a:prstGeom>
          <a:noFill/>
        </p:spPr>
        <p:txBody>
          <a:bodyPr wrap="square" rtlCol="0">
            <a:spAutoFit/>
          </a:bodyPr>
          <a:lstStyle/>
          <a:p>
            <a:pPr>
              <a:lnSpc>
                <a:spcPct val="120000"/>
              </a:lnSpc>
            </a:pPr>
            <a:r>
              <a:rPr lang="en-US" altLang="ko-KR" sz="2800" dirty="0"/>
              <a:t>&lt;Best Model&gt;</a:t>
            </a:r>
          </a:p>
          <a:p>
            <a:pPr>
              <a:lnSpc>
                <a:spcPct val="120000"/>
              </a:lnSpc>
            </a:pPr>
            <a:r>
              <a:rPr lang="en-US" altLang="ko-KR" sz="2800" dirty="0"/>
              <a:t>Model frame: ResNet50 </a:t>
            </a:r>
          </a:p>
          <a:p>
            <a:pPr>
              <a:lnSpc>
                <a:spcPct val="120000"/>
              </a:lnSpc>
            </a:pPr>
            <a:r>
              <a:rPr lang="en-US" altLang="ko-KR" sz="2800" dirty="0"/>
              <a:t>Optimizer: </a:t>
            </a:r>
            <a:r>
              <a:rPr lang="en-US" altLang="ko-KR" sz="2800" dirty="0" err="1"/>
              <a:t>Adagrad</a:t>
            </a:r>
            <a:r>
              <a:rPr lang="en-US" altLang="ko-KR" sz="2800" dirty="0"/>
              <a:t> (</a:t>
            </a:r>
            <a:r>
              <a:rPr lang="en-US" altLang="ko-KR" sz="2800" dirty="0" err="1"/>
              <a:t>lr</a:t>
            </a:r>
            <a:r>
              <a:rPr lang="en-US" altLang="ko-KR" sz="2800" dirty="0"/>
              <a:t>=0.01, </a:t>
            </a:r>
            <a:r>
              <a:rPr lang="en-US" altLang="ko-KR" sz="2800" dirty="0" err="1"/>
              <a:t>lr_decay</a:t>
            </a:r>
            <a:r>
              <a:rPr lang="en-US" altLang="ko-KR" sz="2800" dirty="0"/>
              <a:t>=0, </a:t>
            </a:r>
            <a:r>
              <a:rPr lang="en-US" altLang="ko-KR" sz="2800" dirty="0" err="1"/>
              <a:t>weight_decay</a:t>
            </a:r>
            <a:r>
              <a:rPr lang="en-US" altLang="ko-KR" sz="2800" dirty="0"/>
              <a:t>=0, eps=1e-10)</a:t>
            </a:r>
            <a:endParaRPr lang="ko-KR" altLang="en-US" sz="2800" dirty="0"/>
          </a:p>
        </p:txBody>
      </p:sp>
    </p:spTree>
    <p:extLst>
      <p:ext uri="{BB962C8B-B14F-4D97-AF65-F5344CB8AC3E}">
        <p14:creationId xmlns:p14="http://schemas.microsoft.com/office/powerpoint/2010/main" val="367792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BE" dirty="0"/>
              <a:t>Experiment</a:t>
            </a:r>
          </a:p>
        </p:txBody>
      </p:sp>
      <p:sp>
        <p:nvSpPr>
          <p:cNvPr id="20" name="TextBox 19">
            <a:extLst>
              <a:ext uri="{FF2B5EF4-FFF2-40B4-BE49-F238E27FC236}">
                <a16:creationId xmlns:a16="http://schemas.microsoft.com/office/drawing/2014/main" id="{74235CA9-ACED-4687-B5EF-DF1FD32E67CE}"/>
              </a:ext>
            </a:extLst>
          </p:cNvPr>
          <p:cNvSpPr txBox="1"/>
          <p:nvPr/>
        </p:nvSpPr>
        <p:spPr>
          <a:xfrm>
            <a:off x="826274" y="1950267"/>
            <a:ext cx="4939097" cy="628955"/>
          </a:xfrm>
          <a:prstGeom prst="rect">
            <a:avLst/>
          </a:prstGeom>
          <a:solidFill>
            <a:srgbClr val="FFD200"/>
          </a:solidFill>
          <a:ln>
            <a:solidFill>
              <a:srgbClr val="FFD200"/>
            </a:solidFill>
          </a:ln>
        </p:spPr>
        <p:txBody>
          <a:bodyPr wrap="square" rtlCol="0">
            <a:spAutoFit/>
          </a:bodyPr>
          <a:lstStyle/>
          <a:p>
            <a:pPr algn="ctr">
              <a:lnSpc>
                <a:spcPct val="120000"/>
              </a:lnSpc>
            </a:pPr>
            <a:r>
              <a:rPr lang="en-US" altLang="ko-KR" sz="3200" b="1" dirty="0"/>
              <a:t>Experiment 1:</a:t>
            </a:r>
          </a:p>
        </p:txBody>
      </p:sp>
      <p:sp>
        <p:nvSpPr>
          <p:cNvPr id="11" name="TextBox 10">
            <a:extLst>
              <a:ext uri="{FF2B5EF4-FFF2-40B4-BE49-F238E27FC236}">
                <a16:creationId xmlns:a16="http://schemas.microsoft.com/office/drawing/2014/main" id="{CAAAF5E4-512B-42BA-8853-D585016BFBB9}"/>
              </a:ext>
            </a:extLst>
          </p:cNvPr>
          <p:cNvSpPr txBox="1"/>
          <p:nvPr/>
        </p:nvSpPr>
        <p:spPr>
          <a:xfrm>
            <a:off x="6199786" y="1950267"/>
            <a:ext cx="4939098" cy="628955"/>
          </a:xfrm>
          <a:prstGeom prst="rect">
            <a:avLst/>
          </a:prstGeom>
          <a:solidFill>
            <a:srgbClr val="FFD200"/>
          </a:solidFill>
          <a:ln>
            <a:solidFill>
              <a:srgbClr val="FFD200"/>
            </a:solidFill>
          </a:ln>
        </p:spPr>
        <p:txBody>
          <a:bodyPr wrap="square" rtlCol="0">
            <a:spAutoFit/>
          </a:bodyPr>
          <a:lstStyle/>
          <a:p>
            <a:pPr algn="ctr">
              <a:lnSpc>
                <a:spcPct val="120000"/>
              </a:lnSpc>
            </a:pPr>
            <a:r>
              <a:rPr lang="en-US" altLang="ko-KR" sz="3200" b="1" dirty="0"/>
              <a:t>Experiment 2:</a:t>
            </a:r>
          </a:p>
        </p:txBody>
      </p:sp>
      <p:sp>
        <p:nvSpPr>
          <p:cNvPr id="12" name="TextBox 11">
            <a:extLst>
              <a:ext uri="{FF2B5EF4-FFF2-40B4-BE49-F238E27FC236}">
                <a16:creationId xmlns:a16="http://schemas.microsoft.com/office/drawing/2014/main" id="{5BAD8F33-1C65-445F-A3DC-523A94BBFE82}"/>
              </a:ext>
            </a:extLst>
          </p:cNvPr>
          <p:cNvSpPr txBox="1"/>
          <p:nvPr/>
        </p:nvSpPr>
        <p:spPr>
          <a:xfrm>
            <a:off x="11573300" y="1950267"/>
            <a:ext cx="4939099" cy="628955"/>
          </a:xfrm>
          <a:prstGeom prst="rect">
            <a:avLst/>
          </a:prstGeom>
          <a:solidFill>
            <a:srgbClr val="FFD200"/>
          </a:solidFill>
          <a:ln>
            <a:solidFill>
              <a:srgbClr val="FFD200"/>
            </a:solidFill>
          </a:ln>
        </p:spPr>
        <p:txBody>
          <a:bodyPr wrap="square" rtlCol="0">
            <a:spAutoFit/>
          </a:bodyPr>
          <a:lstStyle/>
          <a:p>
            <a:pPr algn="ctr">
              <a:lnSpc>
                <a:spcPct val="120000"/>
              </a:lnSpc>
            </a:pPr>
            <a:r>
              <a:rPr lang="en-US" altLang="ko-KR" sz="3200" b="1" dirty="0"/>
              <a:t>Experiment 3:</a:t>
            </a:r>
            <a:endParaRPr lang="ko-KR" altLang="en-US" sz="3200" b="1" dirty="0"/>
          </a:p>
        </p:txBody>
      </p:sp>
      <p:sp>
        <p:nvSpPr>
          <p:cNvPr id="3" name="TextBox 2">
            <a:extLst>
              <a:ext uri="{FF2B5EF4-FFF2-40B4-BE49-F238E27FC236}">
                <a16:creationId xmlns:a16="http://schemas.microsoft.com/office/drawing/2014/main" id="{E3B719A8-F6C7-406D-B589-56293015CD49}"/>
              </a:ext>
            </a:extLst>
          </p:cNvPr>
          <p:cNvSpPr txBox="1"/>
          <p:nvPr/>
        </p:nvSpPr>
        <p:spPr>
          <a:xfrm>
            <a:off x="826274" y="2893208"/>
            <a:ext cx="4948678" cy="34835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500" dirty="0"/>
              <a:t>Weighted query (Certainty-based query)</a:t>
            </a:r>
          </a:p>
          <a:p>
            <a:pPr marL="342900" indent="-342900">
              <a:lnSpc>
                <a:spcPct val="150000"/>
              </a:lnSpc>
              <a:buFont typeface="Arial" panose="020B0604020202020204" pitchFamily="34" charset="0"/>
              <a:buChar char="•"/>
            </a:pPr>
            <a:r>
              <a:rPr lang="en-US" altLang="ko-KR" sz="2500" dirty="0"/>
              <a:t>1000 images with top predicted probabilities are queried</a:t>
            </a:r>
          </a:p>
          <a:p>
            <a:pPr marL="342900" indent="-342900">
              <a:lnSpc>
                <a:spcPct val="150000"/>
              </a:lnSpc>
              <a:buFont typeface="Arial" panose="020B0604020202020204" pitchFamily="34" charset="0"/>
              <a:buChar char="•"/>
            </a:pPr>
            <a:r>
              <a:rPr lang="en-US" altLang="ko-KR" sz="2500" dirty="0"/>
              <a:t>Queried images will be manually corrected</a:t>
            </a:r>
            <a:endParaRPr lang="ko-KR" altLang="en-US" sz="2500" dirty="0"/>
          </a:p>
        </p:txBody>
      </p:sp>
      <p:sp>
        <p:nvSpPr>
          <p:cNvPr id="14" name="TextBox 13">
            <a:extLst>
              <a:ext uri="{FF2B5EF4-FFF2-40B4-BE49-F238E27FC236}">
                <a16:creationId xmlns:a16="http://schemas.microsoft.com/office/drawing/2014/main" id="{314FDED9-D959-46A8-9180-3961ACCFC61A}"/>
              </a:ext>
            </a:extLst>
          </p:cNvPr>
          <p:cNvSpPr txBox="1"/>
          <p:nvPr/>
        </p:nvSpPr>
        <p:spPr>
          <a:xfrm>
            <a:off x="11573300" y="2918183"/>
            <a:ext cx="4948678" cy="46377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500" dirty="0"/>
              <a:t>Certainty-based query without human interaction</a:t>
            </a:r>
          </a:p>
          <a:p>
            <a:pPr marL="342900" indent="-342900">
              <a:lnSpc>
                <a:spcPct val="150000"/>
              </a:lnSpc>
              <a:buFont typeface="Arial" panose="020B0604020202020204" pitchFamily="34" charset="0"/>
              <a:buChar char="•"/>
            </a:pPr>
            <a:r>
              <a:rPr lang="en-US" altLang="ko-KR" sz="2500" dirty="0"/>
              <a:t>Same query method with Experiment 1</a:t>
            </a:r>
          </a:p>
          <a:p>
            <a:pPr marL="342900" indent="-342900">
              <a:lnSpc>
                <a:spcPct val="150000"/>
              </a:lnSpc>
              <a:buFont typeface="Arial" panose="020B0604020202020204" pitchFamily="34" charset="0"/>
              <a:buChar char="•"/>
            </a:pPr>
            <a:r>
              <a:rPr lang="en-US" altLang="ko-KR" sz="2500" dirty="0"/>
              <a:t>But no human correction for queried images</a:t>
            </a:r>
          </a:p>
          <a:p>
            <a:pPr marL="342900" indent="-342900">
              <a:lnSpc>
                <a:spcPct val="150000"/>
              </a:lnSpc>
              <a:buFont typeface="Arial" panose="020B0604020202020204" pitchFamily="34" charset="0"/>
              <a:buChar char="•"/>
            </a:pPr>
            <a:r>
              <a:rPr lang="en-US" altLang="ko-KR" sz="2500" dirty="0"/>
              <a:t>Will prove the effect of human interaction</a:t>
            </a:r>
            <a:endParaRPr lang="ko-KR" altLang="en-US" sz="2500" dirty="0"/>
          </a:p>
        </p:txBody>
      </p:sp>
      <p:sp>
        <p:nvSpPr>
          <p:cNvPr id="15" name="TextBox 14">
            <a:extLst>
              <a:ext uri="{FF2B5EF4-FFF2-40B4-BE49-F238E27FC236}">
                <a16:creationId xmlns:a16="http://schemas.microsoft.com/office/drawing/2014/main" id="{F1BBB243-A620-44F0-ACD6-29C2752AC8A2}"/>
              </a:ext>
            </a:extLst>
          </p:cNvPr>
          <p:cNvSpPr txBox="1"/>
          <p:nvPr/>
        </p:nvSpPr>
        <p:spPr>
          <a:xfrm>
            <a:off x="6190206" y="2918183"/>
            <a:ext cx="4948678" cy="4060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500" dirty="0"/>
              <a:t>Random query</a:t>
            </a:r>
          </a:p>
          <a:p>
            <a:pPr marL="342900" indent="-342900">
              <a:lnSpc>
                <a:spcPct val="150000"/>
              </a:lnSpc>
              <a:buFont typeface="Arial" panose="020B0604020202020204" pitchFamily="34" charset="0"/>
              <a:buChar char="•"/>
            </a:pPr>
            <a:r>
              <a:rPr lang="en-US" altLang="ko-KR" sz="2500" dirty="0"/>
              <a:t>Randomly selects 1000 images to query</a:t>
            </a:r>
          </a:p>
          <a:p>
            <a:pPr marL="342900" indent="-342900">
              <a:lnSpc>
                <a:spcPct val="150000"/>
              </a:lnSpc>
              <a:buFont typeface="Arial" panose="020B0604020202020204" pitchFamily="34" charset="0"/>
              <a:buChar char="•"/>
            </a:pPr>
            <a:r>
              <a:rPr lang="en-US" altLang="ko-KR" sz="2500" dirty="0"/>
              <a:t>Queried images will be manually corrected</a:t>
            </a:r>
          </a:p>
          <a:p>
            <a:pPr marL="342900" indent="-342900">
              <a:lnSpc>
                <a:spcPct val="150000"/>
              </a:lnSpc>
              <a:buFont typeface="Arial" panose="020B0604020202020204" pitchFamily="34" charset="0"/>
              <a:buChar char="•"/>
            </a:pPr>
            <a:r>
              <a:rPr lang="en-US" altLang="ko-KR" sz="2500" dirty="0"/>
              <a:t>Will prove the effect of weighted query strategy</a:t>
            </a:r>
            <a:endParaRPr lang="ko-KR" altLang="en-US" sz="2500" dirty="0"/>
          </a:p>
        </p:txBody>
      </p:sp>
      <p:sp>
        <p:nvSpPr>
          <p:cNvPr id="10" name="Tijdelijke aanduiding voor dianummer 3">
            <a:extLst>
              <a:ext uri="{FF2B5EF4-FFF2-40B4-BE49-F238E27FC236}">
                <a16:creationId xmlns:a16="http://schemas.microsoft.com/office/drawing/2014/main" id="{E10DA504-9AC8-45D3-9571-BED726E9FC4E}"/>
              </a:ext>
            </a:extLst>
          </p:cNvPr>
          <p:cNvSpPr>
            <a:spLocks noGrp="1"/>
          </p:cNvSpPr>
          <p:nvPr>
            <p:ph type="sldNum" sz="quarter" idx="4"/>
          </p:nvPr>
        </p:nvSpPr>
        <p:spPr>
          <a:xfrm>
            <a:off x="15590520" y="8948703"/>
            <a:ext cx="921880" cy="519289"/>
          </a:xfrm>
        </p:spPr>
        <p:txBody>
          <a:bodyPr/>
          <a:lstStyle/>
          <a:p>
            <a:fld id="{7AE184E0-0BD4-4705-A12B-9B71DDE63301}" type="slidenum">
              <a:rPr lang="nl-BE" noProof="0" smtClean="0"/>
              <a:pPr/>
              <a:t>13</a:t>
            </a:fld>
            <a:r>
              <a:rPr lang="nl-BE" noProof="0" dirty="0"/>
              <a:t>/21</a:t>
            </a:r>
          </a:p>
        </p:txBody>
      </p:sp>
    </p:spTree>
    <p:extLst>
      <p:ext uri="{BB962C8B-B14F-4D97-AF65-F5344CB8AC3E}">
        <p14:creationId xmlns:p14="http://schemas.microsoft.com/office/powerpoint/2010/main" val="163179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B978185-B537-4D34-B89C-3358F96FBD1F}"/>
              </a:ext>
            </a:extLst>
          </p:cNvPr>
          <p:cNvSpPr/>
          <p:nvPr/>
        </p:nvSpPr>
        <p:spPr>
          <a:xfrm>
            <a:off x="365760" y="285607"/>
            <a:ext cx="16972915" cy="1685433"/>
          </a:xfrm>
          <a:prstGeom prst="rect">
            <a:avLst/>
          </a:prstGeom>
          <a:solidFill>
            <a:srgbClr val="1E64C8"/>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EE98A47-BAF2-4E2A-AC2A-45A01E9EC170}"/>
              </a:ext>
            </a:extLst>
          </p:cNvPr>
          <p:cNvSpPr>
            <a:spLocks noGrp="1"/>
          </p:cNvSpPr>
          <p:nvPr>
            <p:ph type="title"/>
          </p:nvPr>
        </p:nvSpPr>
        <p:spPr>
          <a:xfrm>
            <a:off x="816697" y="650543"/>
            <a:ext cx="15705282" cy="863693"/>
          </a:xfrm>
        </p:spPr>
        <p:txBody>
          <a:bodyPr/>
          <a:lstStyle/>
          <a:p>
            <a:r>
              <a:rPr lang="en-US" altLang="ko-KR" u="none" dirty="0">
                <a:solidFill>
                  <a:schemeClr val="bg1"/>
                </a:solidFill>
              </a:rPr>
              <a:t>contents</a:t>
            </a:r>
            <a:endParaRPr lang="ko-KR" altLang="en-US" u="none" dirty="0">
              <a:solidFill>
                <a:schemeClr val="bg1"/>
              </a:solidFill>
            </a:endParaRPr>
          </a:p>
        </p:txBody>
      </p:sp>
      <p:sp>
        <p:nvSpPr>
          <p:cNvPr id="3" name="내용 개체 틀 2">
            <a:extLst>
              <a:ext uri="{FF2B5EF4-FFF2-40B4-BE49-F238E27FC236}">
                <a16:creationId xmlns:a16="http://schemas.microsoft.com/office/drawing/2014/main" id="{28DC82F3-56D9-420E-94EF-4CA65B189DF9}"/>
              </a:ext>
            </a:extLst>
          </p:cNvPr>
          <p:cNvSpPr>
            <a:spLocks noGrp="1"/>
          </p:cNvSpPr>
          <p:nvPr>
            <p:ph idx="1"/>
          </p:nvPr>
        </p:nvSpPr>
        <p:spPr>
          <a:xfrm>
            <a:off x="803275" y="2250526"/>
            <a:ext cx="15699575" cy="6696000"/>
          </a:xfrm>
        </p:spPr>
        <p:txBody>
          <a:bodyPr/>
          <a:lstStyle/>
          <a:p>
            <a:pPr>
              <a:lnSpc>
                <a:spcPct val="150000"/>
              </a:lnSpc>
              <a:buFont typeface="Wingdings" panose="05000000000000000000" pitchFamily="2" charset="2"/>
              <a:buChar char="§"/>
            </a:pPr>
            <a:r>
              <a:rPr lang="en-US" altLang="ko-KR" dirty="0">
                <a:solidFill>
                  <a:schemeClr val="bg2"/>
                </a:solidFill>
              </a:rPr>
              <a:t>Introduction &amp; Problem Statement</a:t>
            </a:r>
          </a:p>
          <a:p>
            <a:pPr>
              <a:lnSpc>
                <a:spcPct val="150000"/>
              </a:lnSpc>
              <a:buFont typeface="Wingdings" panose="05000000000000000000" pitchFamily="2" charset="2"/>
              <a:buChar char="§"/>
            </a:pPr>
            <a:r>
              <a:rPr lang="en-US" altLang="ko-KR" dirty="0">
                <a:solidFill>
                  <a:schemeClr val="bg2"/>
                </a:solidFill>
              </a:rPr>
              <a:t>Experimental setup</a:t>
            </a:r>
          </a:p>
          <a:p>
            <a:pPr>
              <a:lnSpc>
                <a:spcPct val="150000"/>
              </a:lnSpc>
              <a:buFont typeface="Wingdings" panose="05000000000000000000" pitchFamily="2" charset="2"/>
              <a:buChar char="§"/>
            </a:pPr>
            <a:r>
              <a:rPr lang="en-US" altLang="ko-KR" dirty="0"/>
              <a:t>Results &amp; Discussion</a:t>
            </a:r>
          </a:p>
          <a:p>
            <a:pPr>
              <a:lnSpc>
                <a:spcPct val="150000"/>
              </a:lnSpc>
              <a:buFont typeface="Wingdings" panose="05000000000000000000" pitchFamily="2" charset="2"/>
              <a:buChar char="§"/>
            </a:pPr>
            <a:r>
              <a:rPr lang="en-US" altLang="ko-KR" dirty="0">
                <a:solidFill>
                  <a:schemeClr val="bg2"/>
                </a:solidFill>
              </a:rPr>
              <a:t>Conclusions</a:t>
            </a:r>
          </a:p>
          <a:p>
            <a:pPr>
              <a:buFont typeface="Wingdings" panose="05000000000000000000" pitchFamily="2" charset="2"/>
              <a:buChar char="§"/>
            </a:pPr>
            <a:endParaRPr lang="ko-KR" altLang="en-US" dirty="0"/>
          </a:p>
        </p:txBody>
      </p:sp>
      <p:sp>
        <p:nvSpPr>
          <p:cNvPr id="4" name="슬라이드 번호 개체 틀 3">
            <a:extLst>
              <a:ext uri="{FF2B5EF4-FFF2-40B4-BE49-F238E27FC236}">
                <a16:creationId xmlns:a16="http://schemas.microsoft.com/office/drawing/2014/main" id="{DEDB3329-2B8F-4C70-AB0F-77C37FEA8FDF}"/>
              </a:ext>
            </a:extLst>
          </p:cNvPr>
          <p:cNvSpPr>
            <a:spLocks noGrp="1"/>
          </p:cNvSpPr>
          <p:nvPr>
            <p:ph type="sldNum" sz="quarter" idx="12"/>
          </p:nvPr>
        </p:nvSpPr>
        <p:spPr/>
        <p:txBody>
          <a:bodyPr/>
          <a:lstStyle/>
          <a:p>
            <a:fld id="{7AE184E0-0BD4-4705-A12B-9B71DDE63301}" type="slidenum">
              <a:rPr lang="en-GB" noProof="0" smtClean="0"/>
              <a:pPr/>
              <a:t>14</a:t>
            </a:fld>
            <a:r>
              <a:rPr lang="en-GB" noProof="0" dirty="0"/>
              <a:t>/21</a:t>
            </a:r>
          </a:p>
        </p:txBody>
      </p:sp>
    </p:spTree>
    <p:extLst>
      <p:ext uri="{BB962C8B-B14F-4D97-AF65-F5344CB8AC3E}">
        <p14:creationId xmlns:p14="http://schemas.microsoft.com/office/powerpoint/2010/main" val="17864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BE" dirty="0"/>
              <a:t>Results – Evaluation metrics</a:t>
            </a:r>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15</a:t>
            </a:fld>
            <a:r>
              <a:rPr lang="nl-BE" noProof="0" dirty="0"/>
              <a:t>/21</a:t>
            </a:r>
          </a:p>
        </p:txBody>
      </p:sp>
      <p:pic>
        <p:nvPicPr>
          <p:cNvPr id="13" name="그림 12">
            <a:extLst>
              <a:ext uri="{FF2B5EF4-FFF2-40B4-BE49-F238E27FC236}">
                <a16:creationId xmlns:a16="http://schemas.microsoft.com/office/drawing/2014/main" id="{C3685884-1CE9-4D97-B4B5-8915A3696EEB}"/>
              </a:ext>
            </a:extLst>
          </p:cNvPr>
          <p:cNvPicPr>
            <a:picLocks noChangeAspect="1"/>
          </p:cNvPicPr>
          <p:nvPr/>
        </p:nvPicPr>
        <p:blipFill>
          <a:blip r:embed="rId3"/>
          <a:stretch>
            <a:fillRect/>
          </a:stretch>
        </p:blipFill>
        <p:spPr>
          <a:xfrm>
            <a:off x="360902" y="1679830"/>
            <a:ext cx="5208956" cy="3378014"/>
          </a:xfrm>
          <a:prstGeom prst="rect">
            <a:avLst/>
          </a:prstGeom>
        </p:spPr>
      </p:pic>
      <p:sp>
        <p:nvSpPr>
          <p:cNvPr id="19" name="TextBox 18">
            <a:extLst>
              <a:ext uri="{FF2B5EF4-FFF2-40B4-BE49-F238E27FC236}">
                <a16:creationId xmlns:a16="http://schemas.microsoft.com/office/drawing/2014/main" id="{1BD723B7-E71D-4505-BEFC-BDABE366B9DE}"/>
              </a:ext>
            </a:extLst>
          </p:cNvPr>
          <p:cNvSpPr txBox="1"/>
          <p:nvPr/>
        </p:nvSpPr>
        <p:spPr>
          <a:xfrm>
            <a:off x="1228298" y="5545127"/>
            <a:ext cx="14562161" cy="279384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altLang="ko-KR" sz="2400" dirty="0"/>
              <a:t>Best scores recorded in Experiment 1. However, the values in Experiment 1 fluctuates a lot</a:t>
            </a:r>
          </a:p>
          <a:p>
            <a:pPr marL="457200" indent="-457200">
              <a:lnSpc>
                <a:spcPct val="150000"/>
              </a:lnSpc>
              <a:buFont typeface="Wingdings" panose="05000000000000000000" pitchFamily="2" charset="2"/>
              <a:buChar char="§"/>
            </a:pPr>
            <a:r>
              <a:rPr lang="en-US" altLang="ko-KR" sz="2400" dirty="0"/>
              <a:t>Experiment 2 shows slight improvement in F1 score and NPV, but not as dramatic as Experiment 1</a:t>
            </a:r>
          </a:p>
          <a:p>
            <a:pPr lvl="1">
              <a:lnSpc>
                <a:spcPct val="150000"/>
              </a:lnSpc>
            </a:pPr>
            <a:r>
              <a:rPr lang="en-US" altLang="ko-KR" sz="2400" dirty="0"/>
              <a:t>-&gt; Extreme changes in Experiment 1 are due to certainty-based query strategy</a:t>
            </a:r>
          </a:p>
          <a:p>
            <a:pPr marL="457200" indent="-457200">
              <a:lnSpc>
                <a:spcPct val="150000"/>
              </a:lnSpc>
              <a:buFont typeface="Wingdings" panose="05000000000000000000" pitchFamily="2" charset="2"/>
              <a:buChar char="§"/>
            </a:pPr>
            <a:r>
              <a:rPr lang="en-US" altLang="ko-KR" sz="2400" dirty="0"/>
              <a:t>Experiment 3 results barely changes</a:t>
            </a:r>
          </a:p>
          <a:p>
            <a:pPr lvl="1">
              <a:lnSpc>
                <a:spcPct val="150000"/>
              </a:lnSpc>
            </a:pPr>
            <a:r>
              <a:rPr lang="en-US" altLang="ko-KR" sz="2400" dirty="0"/>
              <a:t>-&gt; Changes in Experiment 1 are caused by manual correction</a:t>
            </a:r>
          </a:p>
        </p:txBody>
      </p:sp>
      <p:pic>
        <p:nvPicPr>
          <p:cNvPr id="3" name="그림 2">
            <a:extLst>
              <a:ext uri="{FF2B5EF4-FFF2-40B4-BE49-F238E27FC236}">
                <a16:creationId xmlns:a16="http://schemas.microsoft.com/office/drawing/2014/main" id="{98B0C7FE-E0F0-4BA7-82E7-3C58985180F6}"/>
              </a:ext>
            </a:extLst>
          </p:cNvPr>
          <p:cNvPicPr>
            <a:picLocks noChangeAspect="1"/>
          </p:cNvPicPr>
          <p:nvPr/>
        </p:nvPicPr>
        <p:blipFill>
          <a:blip r:embed="rId4"/>
          <a:stretch>
            <a:fillRect/>
          </a:stretch>
        </p:blipFill>
        <p:spPr>
          <a:xfrm>
            <a:off x="5943953" y="1679830"/>
            <a:ext cx="5208955" cy="3366332"/>
          </a:xfrm>
          <a:prstGeom prst="rect">
            <a:avLst/>
          </a:prstGeom>
        </p:spPr>
      </p:pic>
      <p:pic>
        <p:nvPicPr>
          <p:cNvPr id="5" name="그림 4">
            <a:extLst>
              <a:ext uri="{FF2B5EF4-FFF2-40B4-BE49-F238E27FC236}">
                <a16:creationId xmlns:a16="http://schemas.microsoft.com/office/drawing/2014/main" id="{A77D15DF-9D18-485D-A4DA-264C7D03C92C}"/>
              </a:ext>
            </a:extLst>
          </p:cNvPr>
          <p:cNvPicPr>
            <a:picLocks noChangeAspect="1"/>
          </p:cNvPicPr>
          <p:nvPr/>
        </p:nvPicPr>
        <p:blipFill>
          <a:blip r:embed="rId5"/>
          <a:stretch>
            <a:fillRect/>
          </a:stretch>
        </p:blipFill>
        <p:spPr>
          <a:xfrm>
            <a:off x="11576607" y="1679829"/>
            <a:ext cx="5208955" cy="3378015"/>
          </a:xfrm>
          <a:prstGeom prst="rect">
            <a:avLst/>
          </a:prstGeom>
        </p:spPr>
      </p:pic>
    </p:spTree>
    <p:extLst>
      <p:ext uri="{BB962C8B-B14F-4D97-AF65-F5344CB8AC3E}">
        <p14:creationId xmlns:p14="http://schemas.microsoft.com/office/powerpoint/2010/main" val="402954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02D45F91-B030-44B6-9CBC-E21041548CC1}"/>
              </a:ext>
            </a:extLst>
          </p:cNvPr>
          <p:cNvSpPr/>
          <p:nvPr/>
        </p:nvSpPr>
        <p:spPr>
          <a:xfrm>
            <a:off x="410728" y="8134066"/>
            <a:ext cx="2103872" cy="1433015"/>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el 1"/>
          <p:cNvSpPr>
            <a:spLocks noGrp="1"/>
          </p:cNvSpPr>
          <p:nvPr>
            <p:ph type="title"/>
          </p:nvPr>
        </p:nvSpPr>
        <p:spPr>
          <a:xfrm>
            <a:off x="816696" y="567871"/>
            <a:ext cx="15705282" cy="863693"/>
          </a:xfrm>
        </p:spPr>
        <p:txBody>
          <a:bodyPr/>
          <a:lstStyle/>
          <a:p>
            <a:r>
              <a:rPr lang="nl-BE" dirty="0"/>
              <a:t>Results – Probability distribution</a:t>
            </a:r>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16</a:t>
            </a:fld>
            <a:r>
              <a:rPr lang="nl-BE" noProof="0" dirty="0"/>
              <a:t>/21</a:t>
            </a:r>
          </a:p>
        </p:txBody>
      </p:sp>
      <p:sp>
        <p:nvSpPr>
          <p:cNvPr id="3" name="TextBox 2">
            <a:extLst>
              <a:ext uri="{FF2B5EF4-FFF2-40B4-BE49-F238E27FC236}">
                <a16:creationId xmlns:a16="http://schemas.microsoft.com/office/drawing/2014/main" id="{1F0F244A-DA65-4C77-9C41-D4B492329443}"/>
              </a:ext>
            </a:extLst>
          </p:cNvPr>
          <p:cNvSpPr txBox="1"/>
          <p:nvPr/>
        </p:nvSpPr>
        <p:spPr>
          <a:xfrm>
            <a:off x="816696" y="1620982"/>
            <a:ext cx="8424286" cy="511615"/>
          </a:xfrm>
          <a:prstGeom prst="rect">
            <a:avLst/>
          </a:prstGeom>
          <a:noFill/>
        </p:spPr>
        <p:txBody>
          <a:bodyPr wrap="square" rtlCol="0">
            <a:spAutoFit/>
          </a:bodyPr>
          <a:lstStyle/>
          <a:p>
            <a:pPr>
              <a:lnSpc>
                <a:spcPct val="120000"/>
              </a:lnSpc>
            </a:pPr>
            <a:r>
              <a:rPr lang="en-US" altLang="ko-KR" sz="2500" b="1" dirty="0"/>
              <a:t>Experiment 1 : Certainty based query</a:t>
            </a:r>
            <a:endParaRPr lang="ko-KR" altLang="en-US" sz="2500" b="1" dirty="0"/>
          </a:p>
        </p:txBody>
      </p:sp>
      <p:pic>
        <p:nvPicPr>
          <p:cNvPr id="10" name="그림 9">
            <a:extLst>
              <a:ext uri="{FF2B5EF4-FFF2-40B4-BE49-F238E27FC236}">
                <a16:creationId xmlns:a16="http://schemas.microsoft.com/office/drawing/2014/main" id="{45D161E4-3E33-4F3E-9358-805897FD86A5}"/>
              </a:ext>
            </a:extLst>
          </p:cNvPr>
          <p:cNvPicPr>
            <a:picLocks noChangeAspect="1"/>
          </p:cNvPicPr>
          <p:nvPr/>
        </p:nvPicPr>
        <p:blipFill rotWithShape="1">
          <a:blip r:embed="rId3"/>
          <a:srcRect r="52601" b="47412"/>
          <a:stretch/>
        </p:blipFill>
        <p:spPr>
          <a:xfrm>
            <a:off x="5168216" y="1431564"/>
            <a:ext cx="5897878" cy="3977226"/>
          </a:xfrm>
          <a:prstGeom prst="rect">
            <a:avLst/>
          </a:prstGeom>
        </p:spPr>
      </p:pic>
      <p:pic>
        <p:nvPicPr>
          <p:cNvPr id="17" name="그림 16">
            <a:extLst>
              <a:ext uri="{FF2B5EF4-FFF2-40B4-BE49-F238E27FC236}">
                <a16:creationId xmlns:a16="http://schemas.microsoft.com/office/drawing/2014/main" id="{D1DE6F98-2F2F-4C0D-9710-239548E9E5FD}"/>
              </a:ext>
            </a:extLst>
          </p:cNvPr>
          <p:cNvPicPr>
            <a:picLocks noChangeAspect="1"/>
          </p:cNvPicPr>
          <p:nvPr/>
        </p:nvPicPr>
        <p:blipFill rotWithShape="1">
          <a:blip r:embed="rId4"/>
          <a:srcRect r="53666"/>
          <a:stretch/>
        </p:blipFill>
        <p:spPr>
          <a:xfrm>
            <a:off x="-282956" y="2383201"/>
            <a:ext cx="5629994" cy="3479703"/>
          </a:xfrm>
          <a:prstGeom prst="rect">
            <a:avLst/>
          </a:prstGeom>
        </p:spPr>
      </p:pic>
      <p:sp>
        <p:nvSpPr>
          <p:cNvPr id="25" name="TextBox 24">
            <a:extLst>
              <a:ext uri="{FF2B5EF4-FFF2-40B4-BE49-F238E27FC236}">
                <a16:creationId xmlns:a16="http://schemas.microsoft.com/office/drawing/2014/main" id="{6D652AB5-81B0-4F07-BD2A-F0414550DED1}"/>
              </a:ext>
            </a:extLst>
          </p:cNvPr>
          <p:cNvSpPr txBox="1"/>
          <p:nvPr/>
        </p:nvSpPr>
        <p:spPr>
          <a:xfrm>
            <a:off x="11664701" y="1503225"/>
            <a:ext cx="3925819" cy="797078"/>
          </a:xfrm>
          <a:prstGeom prst="rect">
            <a:avLst/>
          </a:prstGeom>
          <a:noFill/>
        </p:spPr>
        <p:txBody>
          <a:bodyPr wrap="square" rtlCol="0">
            <a:spAutoFit/>
          </a:bodyPr>
          <a:lstStyle/>
          <a:p>
            <a:pPr>
              <a:lnSpc>
                <a:spcPct val="120000"/>
              </a:lnSpc>
            </a:pPr>
            <a:r>
              <a:rPr lang="en-US" altLang="ko-KR" sz="2000" dirty="0"/>
              <a:t>x axis: number of images</a:t>
            </a:r>
          </a:p>
          <a:p>
            <a:pPr>
              <a:lnSpc>
                <a:spcPct val="120000"/>
              </a:lnSpc>
            </a:pPr>
            <a:r>
              <a:rPr lang="en-US" altLang="ko-KR" sz="2000" dirty="0"/>
              <a:t>Y axis: predicted probabilities</a:t>
            </a:r>
            <a:endParaRPr lang="ko-KR" altLang="en-US" sz="2000" dirty="0"/>
          </a:p>
        </p:txBody>
      </p:sp>
      <p:pic>
        <p:nvPicPr>
          <p:cNvPr id="13" name="그림 12">
            <a:extLst>
              <a:ext uri="{FF2B5EF4-FFF2-40B4-BE49-F238E27FC236}">
                <a16:creationId xmlns:a16="http://schemas.microsoft.com/office/drawing/2014/main" id="{BE36B5F9-D8B3-48DF-88FC-765BE7317393}"/>
              </a:ext>
            </a:extLst>
          </p:cNvPr>
          <p:cNvPicPr>
            <a:picLocks noChangeAspect="1"/>
          </p:cNvPicPr>
          <p:nvPr/>
        </p:nvPicPr>
        <p:blipFill rotWithShape="1">
          <a:blip r:embed="rId3"/>
          <a:srcRect l="49576" t="11222" b="46775"/>
          <a:stretch/>
        </p:blipFill>
        <p:spPr>
          <a:xfrm>
            <a:off x="10887272" y="2226592"/>
            <a:ext cx="6252222" cy="3306687"/>
          </a:xfrm>
          <a:prstGeom prst="rect">
            <a:avLst/>
          </a:prstGeom>
        </p:spPr>
      </p:pic>
      <p:pic>
        <p:nvPicPr>
          <p:cNvPr id="14" name="그림 13">
            <a:extLst>
              <a:ext uri="{FF2B5EF4-FFF2-40B4-BE49-F238E27FC236}">
                <a16:creationId xmlns:a16="http://schemas.microsoft.com/office/drawing/2014/main" id="{5CA7DAC3-0EF9-48BF-9198-AE2CA8C6B08F}"/>
              </a:ext>
            </a:extLst>
          </p:cNvPr>
          <p:cNvPicPr>
            <a:picLocks noChangeAspect="1"/>
          </p:cNvPicPr>
          <p:nvPr/>
        </p:nvPicPr>
        <p:blipFill rotWithShape="1">
          <a:blip r:embed="rId3"/>
          <a:srcRect t="54135" r="50719"/>
          <a:stretch/>
        </p:blipFill>
        <p:spPr>
          <a:xfrm>
            <a:off x="2532041" y="5865048"/>
            <a:ext cx="6264980" cy="3702033"/>
          </a:xfrm>
          <a:prstGeom prst="rect">
            <a:avLst/>
          </a:prstGeom>
        </p:spPr>
      </p:pic>
      <p:pic>
        <p:nvPicPr>
          <p:cNvPr id="15" name="그림 14">
            <a:extLst>
              <a:ext uri="{FF2B5EF4-FFF2-40B4-BE49-F238E27FC236}">
                <a16:creationId xmlns:a16="http://schemas.microsoft.com/office/drawing/2014/main" id="{4175A124-897C-45F5-895D-3068189D8862}"/>
              </a:ext>
            </a:extLst>
          </p:cNvPr>
          <p:cNvPicPr>
            <a:picLocks noChangeAspect="1"/>
          </p:cNvPicPr>
          <p:nvPr/>
        </p:nvPicPr>
        <p:blipFill rotWithShape="1">
          <a:blip r:embed="rId3"/>
          <a:srcRect l="50805" t="53416"/>
          <a:stretch/>
        </p:blipFill>
        <p:spPr>
          <a:xfrm>
            <a:off x="8684003" y="5776374"/>
            <a:ext cx="6445161" cy="3874954"/>
          </a:xfrm>
          <a:prstGeom prst="rect">
            <a:avLst/>
          </a:prstGeom>
        </p:spPr>
      </p:pic>
    </p:spTree>
    <p:extLst>
      <p:ext uri="{BB962C8B-B14F-4D97-AF65-F5344CB8AC3E}">
        <p14:creationId xmlns:p14="http://schemas.microsoft.com/office/powerpoint/2010/main" val="125752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02D45F91-B030-44B6-9CBC-E21041548CC1}"/>
              </a:ext>
            </a:extLst>
          </p:cNvPr>
          <p:cNvSpPr/>
          <p:nvPr/>
        </p:nvSpPr>
        <p:spPr>
          <a:xfrm>
            <a:off x="410728" y="8134066"/>
            <a:ext cx="2103872" cy="1433015"/>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el 1"/>
          <p:cNvSpPr>
            <a:spLocks noGrp="1"/>
          </p:cNvSpPr>
          <p:nvPr>
            <p:ph type="title"/>
          </p:nvPr>
        </p:nvSpPr>
        <p:spPr>
          <a:xfrm>
            <a:off x="816696" y="567871"/>
            <a:ext cx="15705282" cy="863693"/>
          </a:xfrm>
        </p:spPr>
        <p:txBody>
          <a:bodyPr/>
          <a:lstStyle/>
          <a:p>
            <a:r>
              <a:rPr lang="nl-BE" dirty="0"/>
              <a:t>Results – Probability distribution</a:t>
            </a:r>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17</a:t>
            </a:fld>
            <a:r>
              <a:rPr lang="nl-BE" noProof="0" dirty="0"/>
              <a:t>/21</a:t>
            </a:r>
          </a:p>
        </p:txBody>
      </p:sp>
      <p:sp>
        <p:nvSpPr>
          <p:cNvPr id="3" name="TextBox 2">
            <a:extLst>
              <a:ext uri="{FF2B5EF4-FFF2-40B4-BE49-F238E27FC236}">
                <a16:creationId xmlns:a16="http://schemas.microsoft.com/office/drawing/2014/main" id="{1F0F244A-DA65-4C77-9C41-D4B492329443}"/>
              </a:ext>
            </a:extLst>
          </p:cNvPr>
          <p:cNvSpPr txBox="1"/>
          <p:nvPr/>
        </p:nvSpPr>
        <p:spPr>
          <a:xfrm>
            <a:off x="816696" y="1620982"/>
            <a:ext cx="8424286" cy="511615"/>
          </a:xfrm>
          <a:prstGeom prst="rect">
            <a:avLst/>
          </a:prstGeom>
          <a:noFill/>
        </p:spPr>
        <p:txBody>
          <a:bodyPr wrap="square" rtlCol="0">
            <a:spAutoFit/>
          </a:bodyPr>
          <a:lstStyle/>
          <a:p>
            <a:pPr>
              <a:lnSpc>
                <a:spcPct val="120000"/>
              </a:lnSpc>
            </a:pPr>
            <a:r>
              <a:rPr lang="en-US" altLang="ko-KR" sz="2500" b="1" dirty="0"/>
              <a:t>Experiment 2: Random Query</a:t>
            </a:r>
            <a:endParaRPr lang="ko-KR" altLang="en-US" sz="2500" b="1" dirty="0"/>
          </a:p>
        </p:txBody>
      </p:sp>
      <p:pic>
        <p:nvPicPr>
          <p:cNvPr id="17" name="그림 16">
            <a:extLst>
              <a:ext uri="{FF2B5EF4-FFF2-40B4-BE49-F238E27FC236}">
                <a16:creationId xmlns:a16="http://schemas.microsoft.com/office/drawing/2014/main" id="{D1DE6F98-2F2F-4C0D-9710-239548E9E5FD}"/>
              </a:ext>
            </a:extLst>
          </p:cNvPr>
          <p:cNvPicPr>
            <a:picLocks noChangeAspect="1"/>
          </p:cNvPicPr>
          <p:nvPr/>
        </p:nvPicPr>
        <p:blipFill rotWithShape="1">
          <a:blip r:embed="rId3"/>
          <a:srcRect r="53666"/>
          <a:stretch/>
        </p:blipFill>
        <p:spPr>
          <a:xfrm>
            <a:off x="-107757" y="2338514"/>
            <a:ext cx="5900106" cy="3646650"/>
          </a:xfrm>
          <a:prstGeom prst="rect">
            <a:avLst/>
          </a:prstGeom>
        </p:spPr>
      </p:pic>
      <p:pic>
        <p:nvPicPr>
          <p:cNvPr id="13" name="그림 12">
            <a:extLst>
              <a:ext uri="{FF2B5EF4-FFF2-40B4-BE49-F238E27FC236}">
                <a16:creationId xmlns:a16="http://schemas.microsoft.com/office/drawing/2014/main" id="{C01626DB-98E2-4546-826D-E211449D6DAD}"/>
              </a:ext>
            </a:extLst>
          </p:cNvPr>
          <p:cNvPicPr>
            <a:picLocks noChangeAspect="1"/>
          </p:cNvPicPr>
          <p:nvPr/>
        </p:nvPicPr>
        <p:blipFill rotWithShape="1">
          <a:blip r:embed="rId4"/>
          <a:srcRect l="3404" t="33631" r="50028" b="33914"/>
          <a:stretch/>
        </p:blipFill>
        <p:spPr>
          <a:xfrm>
            <a:off x="5980676" y="1907118"/>
            <a:ext cx="5848500" cy="3775915"/>
          </a:xfrm>
          <a:prstGeom prst="rect">
            <a:avLst/>
          </a:prstGeom>
        </p:spPr>
      </p:pic>
      <p:pic>
        <p:nvPicPr>
          <p:cNvPr id="15" name="그림 14">
            <a:extLst>
              <a:ext uri="{FF2B5EF4-FFF2-40B4-BE49-F238E27FC236}">
                <a16:creationId xmlns:a16="http://schemas.microsoft.com/office/drawing/2014/main" id="{C75E28D7-7E67-419C-922A-69AC926B6D87}"/>
              </a:ext>
            </a:extLst>
          </p:cNvPr>
          <p:cNvPicPr>
            <a:picLocks noChangeAspect="1"/>
          </p:cNvPicPr>
          <p:nvPr/>
        </p:nvPicPr>
        <p:blipFill rotWithShape="1">
          <a:blip r:embed="rId4"/>
          <a:srcRect l="3404" t="65317" r="51727" b="4539"/>
          <a:stretch/>
        </p:blipFill>
        <p:spPr>
          <a:xfrm>
            <a:off x="3015341" y="5592326"/>
            <a:ext cx="5690737" cy="3356377"/>
          </a:xfrm>
          <a:prstGeom prst="rect">
            <a:avLst/>
          </a:prstGeom>
        </p:spPr>
      </p:pic>
      <p:pic>
        <p:nvPicPr>
          <p:cNvPr id="16" name="그림 15">
            <a:extLst>
              <a:ext uri="{FF2B5EF4-FFF2-40B4-BE49-F238E27FC236}">
                <a16:creationId xmlns:a16="http://schemas.microsoft.com/office/drawing/2014/main" id="{90CD4AF2-AA69-4807-B17C-B8DE6CAD98DC}"/>
              </a:ext>
            </a:extLst>
          </p:cNvPr>
          <p:cNvPicPr>
            <a:picLocks noChangeAspect="1"/>
          </p:cNvPicPr>
          <p:nvPr/>
        </p:nvPicPr>
        <p:blipFill rotWithShape="1">
          <a:blip r:embed="rId4"/>
          <a:srcRect l="51832" t="33631" r="3430" b="33914"/>
          <a:stretch/>
        </p:blipFill>
        <p:spPr>
          <a:xfrm>
            <a:off x="11394262" y="1934829"/>
            <a:ext cx="5255823" cy="3668498"/>
          </a:xfrm>
          <a:prstGeom prst="rect">
            <a:avLst/>
          </a:prstGeom>
        </p:spPr>
      </p:pic>
      <p:pic>
        <p:nvPicPr>
          <p:cNvPr id="18" name="그림 17">
            <a:extLst>
              <a:ext uri="{FF2B5EF4-FFF2-40B4-BE49-F238E27FC236}">
                <a16:creationId xmlns:a16="http://schemas.microsoft.com/office/drawing/2014/main" id="{067096D7-D2B8-4287-9E50-BF5AFD076E62}"/>
              </a:ext>
            </a:extLst>
          </p:cNvPr>
          <p:cNvPicPr>
            <a:picLocks noChangeAspect="1"/>
          </p:cNvPicPr>
          <p:nvPr/>
        </p:nvPicPr>
        <p:blipFill rotWithShape="1">
          <a:blip r:embed="rId4"/>
          <a:srcRect l="51832" t="65516" r="3430" b="4539"/>
          <a:stretch/>
        </p:blipFill>
        <p:spPr>
          <a:xfrm>
            <a:off x="9067511" y="5629922"/>
            <a:ext cx="5647828" cy="3318781"/>
          </a:xfrm>
          <a:prstGeom prst="rect">
            <a:avLst/>
          </a:prstGeom>
        </p:spPr>
      </p:pic>
      <p:sp>
        <p:nvSpPr>
          <p:cNvPr id="19" name="TextBox 18">
            <a:extLst>
              <a:ext uri="{FF2B5EF4-FFF2-40B4-BE49-F238E27FC236}">
                <a16:creationId xmlns:a16="http://schemas.microsoft.com/office/drawing/2014/main" id="{7B5F3EDA-EE1A-4535-AB19-36E77BE8B979}"/>
              </a:ext>
            </a:extLst>
          </p:cNvPr>
          <p:cNvSpPr txBox="1"/>
          <p:nvPr/>
        </p:nvSpPr>
        <p:spPr>
          <a:xfrm>
            <a:off x="11664701" y="1503225"/>
            <a:ext cx="3925819" cy="797078"/>
          </a:xfrm>
          <a:prstGeom prst="rect">
            <a:avLst/>
          </a:prstGeom>
          <a:noFill/>
        </p:spPr>
        <p:txBody>
          <a:bodyPr wrap="square" rtlCol="0">
            <a:spAutoFit/>
          </a:bodyPr>
          <a:lstStyle/>
          <a:p>
            <a:pPr>
              <a:lnSpc>
                <a:spcPct val="120000"/>
              </a:lnSpc>
            </a:pPr>
            <a:r>
              <a:rPr lang="en-US" altLang="ko-KR" sz="2000" dirty="0"/>
              <a:t>x axis: number of images</a:t>
            </a:r>
          </a:p>
          <a:p>
            <a:pPr>
              <a:lnSpc>
                <a:spcPct val="120000"/>
              </a:lnSpc>
            </a:pPr>
            <a:r>
              <a:rPr lang="en-US" altLang="ko-KR" sz="2000" dirty="0"/>
              <a:t>Y axis: predicted probabilities</a:t>
            </a:r>
            <a:endParaRPr lang="ko-KR" altLang="en-US" sz="2000" dirty="0"/>
          </a:p>
        </p:txBody>
      </p:sp>
    </p:spTree>
    <p:extLst>
      <p:ext uri="{BB962C8B-B14F-4D97-AF65-F5344CB8AC3E}">
        <p14:creationId xmlns:p14="http://schemas.microsoft.com/office/powerpoint/2010/main" val="280417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02D45F91-B030-44B6-9CBC-E21041548CC1}"/>
              </a:ext>
            </a:extLst>
          </p:cNvPr>
          <p:cNvSpPr/>
          <p:nvPr/>
        </p:nvSpPr>
        <p:spPr>
          <a:xfrm>
            <a:off x="410728" y="8134066"/>
            <a:ext cx="2103872" cy="1433015"/>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el 1"/>
          <p:cNvSpPr>
            <a:spLocks noGrp="1"/>
          </p:cNvSpPr>
          <p:nvPr>
            <p:ph type="title"/>
          </p:nvPr>
        </p:nvSpPr>
        <p:spPr>
          <a:xfrm>
            <a:off x="816696" y="567871"/>
            <a:ext cx="15705282" cy="863693"/>
          </a:xfrm>
        </p:spPr>
        <p:txBody>
          <a:bodyPr/>
          <a:lstStyle/>
          <a:p>
            <a:r>
              <a:rPr lang="nl-BE" dirty="0"/>
              <a:t>Results – Probability distribution</a:t>
            </a:r>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18</a:t>
            </a:fld>
            <a:r>
              <a:rPr lang="nl-BE" noProof="0" dirty="0"/>
              <a:t>/21</a:t>
            </a:r>
          </a:p>
        </p:txBody>
      </p:sp>
      <p:sp>
        <p:nvSpPr>
          <p:cNvPr id="3" name="TextBox 2">
            <a:extLst>
              <a:ext uri="{FF2B5EF4-FFF2-40B4-BE49-F238E27FC236}">
                <a16:creationId xmlns:a16="http://schemas.microsoft.com/office/drawing/2014/main" id="{1F0F244A-DA65-4C77-9C41-D4B492329443}"/>
              </a:ext>
            </a:extLst>
          </p:cNvPr>
          <p:cNvSpPr txBox="1"/>
          <p:nvPr/>
        </p:nvSpPr>
        <p:spPr>
          <a:xfrm>
            <a:off x="816696" y="1620982"/>
            <a:ext cx="8424286" cy="973280"/>
          </a:xfrm>
          <a:prstGeom prst="rect">
            <a:avLst/>
          </a:prstGeom>
          <a:noFill/>
        </p:spPr>
        <p:txBody>
          <a:bodyPr wrap="square" rtlCol="0">
            <a:spAutoFit/>
          </a:bodyPr>
          <a:lstStyle/>
          <a:p>
            <a:pPr>
              <a:lnSpc>
                <a:spcPct val="120000"/>
              </a:lnSpc>
            </a:pPr>
            <a:r>
              <a:rPr lang="en-US" altLang="ko-KR" sz="2500" b="1"/>
              <a:t>Experiment 3 : Certainty based query without human interaction</a:t>
            </a:r>
            <a:endParaRPr lang="en-US" altLang="ko-KR" sz="2500" b="1" dirty="0"/>
          </a:p>
        </p:txBody>
      </p:sp>
      <p:pic>
        <p:nvPicPr>
          <p:cNvPr id="17" name="그림 16">
            <a:extLst>
              <a:ext uri="{FF2B5EF4-FFF2-40B4-BE49-F238E27FC236}">
                <a16:creationId xmlns:a16="http://schemas.microsoft.com/office/drawing/2014/main" id="{D1DE6F98-2F2F-4C0D-9710-239548E9E5FD}"/>
              </a:ext>
            </a:extLst>
          </p:cNvPr>
          <p:cNvPicPr>
            <a:picLocks noChangeAspect="1"/>
          </p:cNvPicPr>
          <p:nvPr/>
        </p:nvPicPr>
        <p:blipFill rotWithShape="1">
          <a:blip r:embed="rId3"/>
          <a:srcRect r="53666"/>
          <a:stretch/>
        </p:blipFill>
        <p:spPr>
          <a:xfrm>
            <a:off x="-315320" y="2198552"/>
            <a:ext cx="5815575" cy="3594405"/>
          </a:xfrm>
          <a:prstGeom prst="rect">
            <a:avLst/>
          </a:prstGeom>
        </p:spPr>
      </p:pic>
      <p:sp>
        <p:nvSpPr>
          <p:cNvPr id="13" name="TextBox 12">
            <a:extLst>
              <a:ext uri="{FF2B5EF4-FFF2-40B4-BE49-F238E27FC236}">
                <a16:creationId xmlns:a16="http://schemas.microsoft.com/office/drawing/2014/main" id="{36D3DD9D-D9FE-446B-B1FA-43397B8F2A09}"/>
              </a:ext>
            </a:extLst>
          </p:cNvPr>
          <p:cNvSpPr txBox="1"/>
          <p:nvPr/>
        </p:nvSpPr>
        <p:spPr>
          <a:xfrm>
            <a:off x="11664701" y="1503225"/>
            <a:ext cx="3925819" cy="797078"/>
          </a:xfrm>
          <a:prstGeom prst="rect">
            <a:avLst/>
          </a:prstGeom>
          <a:noFill/>
        </p:spPr>
        <p:txBody>
          <a:bodyPr wrap="square" rtlCol="0">
            <a:spAutoFit/>
          </a:bodyPr>
          <a:lstStyle/>
          <a:p>
            <a:pPr>
              <a:lnSpc>
                <a:spcPct val="120000"/>
              </a:lnSpc>
            </a:pPr>
            <a:r>
              <a:rPr lang="en-US" altLang="ko-KR" sz="2000" dirty="0"/>
              <a:t>x axis: number of images</a:t>
            </a:r>
          </a:p>
          <a:p>
            <a:pPr>
              <a:lnSpc>
                <a:spcPct val="120000"/>
              </a:lnSpc>
            </a:pPr>
            <a:r>
              <a:rPr lang="en-US" altLang="ko-KR" sz="2000" dirty="0"/>
              <a:t>Y axis: predicted probabilities</a:t>
            </a:r>
            <a:endParaRPr lang="ko-KR" altLang="en-US" sz="2000" dirty="0"/>
          </a:p>
        </p:txBody>
      </p:sp>
      <p:pic>
        <p:nvPicPr>
          <p:cNvPr id="14" name="그림 13">
            <a:extLst>
              <a:ext uri="{FF2B5EF4-FFF2-40B4-BE49-F238E27FC236}">
                <a16:creationId xmlns:a16="http://schemas.microsoft.com/office/drawing/2014/main" id="{C2BFE74B-5B84-4414-9C08-B50619E8032F}"/>
              </a:ext>
            </a:extLst>
          </p:cNvPr>
          <p:cNvPicPr>
            <a:picLocks noChangeAspect="1"/>
          </p:cNvPicPr>
          <p:nvPr/>
        </p:nvPicPr>
        <p:blipFill rotWithShape="1">
          <a:blip r:embed="rId4"/>
          <a:srcRect r="50093" b="56218"/>
          <a:stretch/>
        </p:blipFill>
        <p:spPr>
          <a:xfrm>
            <a:off x="5323322" y="2300303"/>
            <a:ext cx="5912581" cy="3033696"/>
          </a:xfrm>
          <a:prstGeom prst="rect">
            <a:avLst/>
          </a:prstGeom>
        </p:spPr>
      </p:pic>
      <p:pic>
        <p:nvPicPr>
          <p:cNvPr id="15" name="그림 14">
            <a:extLst>
              <a:ext uri="{FF2B5EF4-FFF2-40B4-BE49-F238E27FC236}">
                <a16:creationId xmlns:a16="http://schemas.microsoft.com/office/drawing/2014/main" id="{0C97AE08-7C8A-4391-B8A7-E16D62DC8EA1}"/>
              </a:ext>
            </a:extLst>
          </p:cNvPr>
          <p:cNvPicPr>
            <a:picLocks noChangeAspect="1"/>
          </p:cNvPicPr>
          <p:nvPr/>
        </p:nvPicPr>
        <p:blipFill rotWithShape="1">
          <a:blip r:embed="rId4"/>
          <a:srcRect l="48245" b="55996"/>
          <a:stretch/>
        </p:blipFill>
        <p:spPr>
          <a:xfrm>
            <a:off x="10923031" y="2300303"/>
            <a:ext cx="6100494" cy="3033697"/>
          </a:xfrm>
          <a:prstGeom prst="rect">
            <a:avLst/>
          </a:prstGeom>
        </p:spPr>
      </p:pic>
      <p:pic>
        <p:nvPicPr>
          <p:cNvPr id="16" name="그림 15">
            <a:extLst>
              <a:ext uri="{FF2B5EF4-FFF2-40B4-BE49-F238E27FC236}">
                <a16:creationId xmlns:a16="http://schemas.microsoft.com/office/drawing/2014/main" id="{AC1C969D-0966-4D25-BAD6-710BBE580ED3}"/>
              </a:ext>
            </a:extLst>
          </p:cNvPr>
          <p:cNvPicPr>
            <a:picLocks noChangeAspect="1"/>
          </p:cNvPicPr>
          <p:nvPr/>
        </p:nvPicPr>
        <p:blipFill rotWithShape="1">
          <a:blip r:embed="rId4"/>
          <a:srcRect l="51849" t="43502" b="11281"/>
          <a:stretch/>
        </p:blipFill>
        <p:spPr>
          <a:xfrm>
            <a:off x="8984486" y="5555672"/>
            <a:ext cx="5821134" cy="3197115"/>
          </a:xfrm>
          <a:prstGeom prst="rect">
            <a:avLst/>
          </a:prstGeom>
        </p:spPr>
      </p:pic>
      <p:pic>
        <p:nvPicPr>
          <p:cNvPr id="5" name="그림 4">
            <a:extLst>
              <a:ext uri="{FF2B5EF4-FFF2-40B4-BE49-F238E27FC236}">
                <a16:creationId xmlns:a16="http://schemas.microsoft.com/office/drawing/2014/main" id="{A94A1EBE-7502-4988-856B-1F566BA9BE6B}"/>
              </a:ext>
            </a:extLst>
          </p:cNvPr>
          <p:cNvPicPr>
            <a:picLocks noChangeAspect="1"/>
          </p:cNvPicPr>
          <p:nvPr/>
        </p:nvPicPr>
        <p:blipFill>
          <a:blip r:embed="rId5"/>
          <a:stretch>
            <a:fillRect/>
          </a:stretch>
        </p:blipFill>
        <p:spPr>
          <a:xfrm>
            <a:off x="3168911" y="5653458"/>
            <a:ext cx="4939778" cy="3033696"/>
          </a:xfrm>
          <a:prstGeom prst="rect">
            <a:avLst/>
          </a:prstGeom>
        </p:spPr>
      </p:pic>
      <p:sp>
        <p:nvSpPr>
          <p:cNvPr id="6" name="TextBox 5">
            <a:extLst>
              <a:ext uri="{FF2B5EF4-FFF2-40B4-BE49-F238E27FC236}">
                <a16:creationId xmlns:a16="http://schemas.microsoft.com/office/drawing/2014/main" id="{8D1D4F90-232A-4CB8-BB9C-AB054C5100FC}"/>
              </a:ext>
            </a:extLst>
          </p:cNvPr>
          <p:cNvSpPr txBox="1"/>
          <p:nvPr/>
        </p:nvSpPr>
        <p:spPr>
          <a:xfrm>
            <a:off x="6653961" y="7154229"/>
            <a:ext cx="1454728" cy="427746"/>
          </a:xfrm>
          <a:prstGeom prst="rect">
            <a:avLst/>
          </a:prstGeom>
          <a:noFill/>
        </p:spPr>
        <p:txBody>
          <a:bodyPr wrap="square" rtlCol="0">
            <a:spAutoFit/>
          </a:bodyPr>
          <a:lstStyle/>
          <a:p>
            <a:pPr>
              <a:lnSpc>
                <a:spcPct val="120000"/>
              </a:lnSpc>
            </a:pPr>
            <a:r>
              <a:rPr lang="en-US" altLang="ko-KR" sz="2000" dirty="0"/>
              <a:t>Avg = 0.96</a:t>
            </a:r>
            <a:endParaRPr lang="ko-KR" altLang="en-US" sz="2000" dirty="0"/>
          </a:p>
        </p:txBody>
      </p:sp>
    </p:spTree>
    <p:extLst>
      <p:ext uri="{BB962C8B-B14F-4D97-AF65-F5344CB8AC3E}">
        <p14:creationId xmlns:p14="http://schemas.microsoft.com/office/powerpoint/2010/main" val="206915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B978185-B537-4D34-B89C-3358F96FBD1F}"/>
              </a:ext>
            </a:extLst>
          </p:cNvPr>
          <p:cNvSpPr/>
          <p:nvPr/>
        </p:nvSpPr>
        <p:spPr>
          <a:xfrm>
            <a:off x="365760" y="285607"/>
            <a:ext cx="16972915" cy="1685433"/>
          </a:xfrm>
          <a:prstGeom prst="rect">
            <a:avLst/>
          </a:prstGeom>
          <a:solidFill>
            <a:srgbClr val="1E64C8"/>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EE98A47-BAF2-4E2A-AC2A-45A01E9EC170}"/>
              </a:ext>
            </a:extLst>
          </p:cNvPr>
          <p:cNvSpPr>
            <a:spLocks noGrp="1"/>
          </p:cNvSpPr>
          <p:nvPr>
            <p:ph type="title"/>
          </p:nvPr>
        </p:nvSpPr>
        <p:spPr>
          <a:xfrm>
            <a:off x="816697" y="650543"/>
            <a:ext cx="15705282" cy="863693"/>
          </a:xfrm>
        </p:spPr>
        <p:txBody>
          <a:bodyPr/>
          <a:lstStyle/>
          <a:p>
            <a:r>
              <a:rPr lang="en-US" altLang="ko-KR" u="none" dirty="0">
                <a:solidFill>
                  <a:schemeClr val="bg1"/>
                </a:solidFill>
              </a:rPr>
              <a:t>contents</a:t>
            </a:r>
            <a:endParaRPr lang="ko-KR" altLang="en-US" u="none" dirty="0">
              <a:solidFill>
                <a:schemeClr val="bg1"/>
              </a:solidFill>
            </a:endParaRPr>
          </a:p>
        </p:txBody>
      </p:sp>
      <p:sp>
        <p:nvSpPr>
          <p:cNvPr id="3" name="내용 개체 틀 2">
            <a:extLst>
              <a:ext uri="{FF2B5EF4-FFF2-40B4-BE49-F238E27FC236}">
                <a16:creationId xmlns:a16="http://schemas.microsoft.com/office/drawing/2014/main" id="{28DC82F3-56D9-420E-94EF-4CA65B189DF9}"/>
              </a:ext>
            </a:extLst>
          </p:cNvPr>
          <p:cNvSpPr>
            <a:spLocks noGrp="1"/>
          </p:cNvSpPr>
          <p:nvPr>
            <p:ph idx="1"/>
          </p:nvPr>
        </p:nvSpPr>
        <p:spPr>
          <a:xfrm>
            <a:off x="803275" y="2250526"/>
            <a:ext cx="15699575" cy="6696000"/>
          </a:xfrm>
        </p:spPr>
        <p:txBody>
          <a:bodyPr/>
          <a:lstStyle/>
          <a:p>
            <a:pPr>
              <a:lnSpc>
                <a:spcPct val="150000"/>
              </a:lnSpc>
              <a:buFont typeface="Wingdings" panose="05000000000000000000" pitchFamily="2" charset="2"/>
              <a:buChar char="§"/>
            </a:pPr>
            <a:r>
              <a:rPr lang="en-US" altLang="ko-KR" dirty="0">
                <a:solidFill>
                  <a:schemeClr val="bg2"/>
                </a:solidFill>
              </a:rPr>
              <a:t>Introduction &amp; Problem Statement</a:t>
            </a:r>
          </a:p>
          <a:p>
            <a:pPr>
              <a:lnSpc>
                <a:spcPct val="150000"/>
              </a:lnSpc>
              <a:buFont typeface="Wingdings" panose="05000000000000000000" pitchFamily="2" charset="2"/>
              <a:buChar char="§"/>
            </a:pPr>
            <a:r>
              <a:rPr lang="en-US" altLang="ko-KR" dirty="0">
                <a:solidFill>
                  <a:schemeClr val="bg2"/>
                </a:solidFill>
              </a:rPr>
              <a:t>Experimental Setup</a:t>
            </a:r>
          </a:p>
          <a:p>
            <a:pPr>
              <a:lnSpc>
                <a:spcPct val="150000"/>
              </a:lnSpc>
              <a:buFont typeface="Wingdings" panose="05000000000000000000" pitchFamily="2" charset="2"/>
              <a:buChar char="§"/>
            </a:pPr>
            <a:r>
              <a:rPr lang="en-US" altLang="ko-KR" dirty="0">
                <a:solidFill>
                  <a:schemeClr val="bg2"/>
                </a:solidFill>
              </a:rPr>
              <a:t>Results &amp; Discussion</a:t>
            </a:r>
          </a:p>
          <a:p>
            <a:pPr>
              <a:lnSpc>
                <a:spcPct val="150000"/>
              </a:lnSpc>
              <a:buFont typeface="Wingdings" panose="05000000000000000000" pitchFamily="2" charset="2"/>
              <a:buChar char="§"/>
            </a:pPr>
            <a:r>
              <a:rPr lang="en-US" altLang="ko-KR" dirty="0"/>
              <a:t>Conclusions</a:t>
            </a:r>
          </a:p>
          <a:p>
            <a:pPr>
              <a:buFont typeface="Wingdings" panose="05000000000000000000" pitchFamily="2" charset="2"/>
              <a:buChar char="§"/>
            </a:pPr>
            <a:endParaRPr lang="ko-KR" altLang="en-US" dirty="0"/>
          </a:p>
        </p:txBody>
      </p:sp>
      <p:sp>
        <p:nvSpPr>
          <p:cNvPr id="4" name="슬라이드 번호 개체 틀 3">
            <a:extLst>
              <a:ext uri="{FF2B5EF4-FFF2-40B4-BE49-F238E27FC236}">
                <a16:creationId xmlns:a16="http://schemas.microsoft.com/office/drawing/2014/main" id="{DEDB3329-2B8F-4C70-AB0F-77C37FEA8FDF}"/>
              </a:ext>
            </a:extLst>
          </p:cNvPr>
          <p:cNvSpPr>
            <a:spLocks noGrp="1"/>
          </p:cNvSpPr>
          <p:nvPr>
            <p:ph type="sldNum" sz="quarter" idx="12"/>
          </p:nvPr>
        </p:nvSpPr>
        <p:spPr/>
        <p:txBody>
          <a:bodyPr/>
          <a:lstStyle/>
          <a:p>
            <a:fld id="{7AE184E0-0BD4-4705-A12B-9B71DDE63301}" type="slidenum">
              <a:rPr lang="en-GB" noProof="0" smtClean="0"/>
              <a:pPr/>
              <a:t>19</a:t>
            </a:fld>
            <a:r>
              <a:rPr lang="en-GB" noProof="0" dirty="0"/>
              <a:t>/21</a:t>
            </a:r>
          </a:p>
        </p:txBody>
      </p:sp>
    </p:spTree>
    <p:extLst>
      <p:ext uri="{BB962C8B-B14F-4D97-AF65-F5344CB8AC3E}">
        <p14:creationId xmlns:p14="http://schemas.microsoft.com/office/powerpoint/2010/main" val="186008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B978185-B537-4D34-B89C-3358F96FBD1F}"/>
              </a:ext>
            </a:extLst>
          </p:cNvPr>
          <p:cNvSpPr/>
          <p:nvPr/>
        </p:nvSpPr>
        <p:spPr>
          <a:xfrm>
            <a:off x="365760" y="285607"/>
            <a:ext cx="16972915" cy="1685433"/>
          </a:xfrm>
          <a:prstGeom prst="rect">
            <a:avLst/>
          </a:prstGeom>
          <a:solidFill>
            <a:srgbClr val="1E64C8"/>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EE98A47-BAF2-4E2A-AC2A-45A01E9EC170}"/>
              </a:ext>
            </a:extLst>
          </p:cNvPr>
          <p:cNvSpPr>
            <a:spLocks noGrp="1"/>
          </p:cNvSpPr>
          <p:nvPr>
            <p:ph type="title"/>
          </p:nvPr>
        </p:nvSpPr>
        <p:spPr>
          <a:xfrm>
            <a:off x="816697" y="650543"/>
            <a:ext cx="15705282" cy="863693"/>
          </a:xfrm>
        </p:spPr>
        <p:txBody>
          <a:bodyPr/>
          <a:lstStyle/>
          <a:p>
            <a:r>
              <a:rPr lang="en-US" altLang="ko-KR" u="none" dirty="0">
                <a:solidFill>
                  <a:schemeClr val="bg1"/>
                </a:solidFill>
              </a:rPr>
              <a:t>contents</a:t>
            </a:r>
            <a:endParaRPr lang="ko-KR" altLang="en-US" u="none" dirty="0">
              <a:solidFill>
                <a:schemeClr val="bg1"/>
              </a:solidFill>
            </a:endParaRPr>
          </a:p>
        </p:txBody>
      </p:sp>
      <p:sp>
        <p:nvSpPr>
          <p:cNvPr id="3" name="내용 개체 틀 2">
            <a:extLst>
              <a:ext uri="{FF2B5EF4-FFF2-40B4-BE49-F238E27FC236}">
                <a16:creationId xmlns:a16="http://schemas.microsoft.com/office/drawing/2014/main" id="{28DC82F3-56D9-420E-94EF-4CA65B189DF9}"/>
              </a:ext>
            </a:extLst>
          </p:cNvPr>
          <p:cNvSpPr>
            <a:spLocks noGrp="1"/>
          </p:cNvSpPr>
          <p:nvPr>
            <p:ph idx="1"/>
          </p:nvPr>
        </p:nvSpPr>
        <p:spPr>
          <a:xfrm>
            <a:off x="803275" y="2250526"/>
            <a:ext cx="15699575" cy="6696000"/>
          </a:xfrm>
        </p:spPr>
        <p:txBody>
          <a:bodyPr/>
          <a:lstStyle/>
          <a:p>
            <a:pPr>
              <a:lnSpc>
                <a:spcPct val="150000"/>
              </a:lnSpc>
              <a:buFont typeface="Wingdings" panose="05000000000000000000" pitchFamily="2" charset="2"/>
              <a:buChar char="§"/>
            </a:pPr>
            <a:r>
              <a:rPr lang="en-US" altLang="ko-KR" dirty="0"/>
              <a:t>Introduction &amp; Problem Statement</a:t>
            </a:r>
          </a:p>
          <a:p>
            <a:pPr>
              <a:lnSpc>
                <a:spcPct val="150000"/>
              </a:lnSpc>
              <a:buFont typeface="Wingdings" panose="05000000000000000000" pitchFamily="2" charset="2"/>
              <a:buChar char="§"/>
            </a:pPr>
            <a:r>
              <a:rPr lang="en-US" altLang="ko-KR" dirty="0"/>
              <a:t>Experimental Setup</a:t>
            </a:r>
          </a:p>
          <a:p>
            <a:pPr>
              <a:lnSpc>
                <a:spcPct val="150000"/>
              </a:lnSpc>
              <a:buFont typeface="Wingdings" panose="05000000000000000000" pitchFamily="2" charset="2"/>
              <a:buChar char="§"/>
            </a:pPr>
            <a:r>
              <a:rPr lang="en-US" altLang="ko-KR" dirty="0"/>
              <a:t>Results &amp; Discussion</a:t>
            </a:r>
          </a:p>
          <a:p>
            <a:pPr>
              <a:lnSpc>
                <a:spcPct val="150000"/>
              </a:lnSpc>
              <a:buFont typeface="Wingdings" panose="05000000000000000000" pitchFamily="2" charset="2"/>
              <a:buChar char="§"/>
            </a:pPr>
            <a:r>
              <a:rPr lang="en-US" altLang="ko-KR" dirty="0"/>
              <a:t>Conclusions</a:t>
            </a:r>
          </a:p>
          <a:p>
            <a:pPr>
              <a:buFont typeface="Wingdings" panose="05000000000000000000" pitchFamily="2" charset="2"/>
              <a:buChar char="§"/>
            </a:pPr>
            <a:endParaRPr lang="ko-KR" altLang="en-US" dirty="0"/>
          </a:p>
        </p:txBody>
      </p:sp>
      <p:sp>
        <p:nvSpPr>
          <p:cNvPr id="4" name="슬라이드 번호 개체 틀 3">
            <a:extLst>
              <a:ext uri="{FF2B5EF4-FFF2-40B4-BE49-F238E27FC236}">
                <a16:creationId xmlns:a16="http://schemas.microsoft.com/office/drawing/2014/main" id="{DEDB3329-2B8F-4C70-AB0F-77C37FEA8FDF}"/>
              </a:ext>
            </a:extLst>
          </p:cNvPr>
          <p:cNvSpPr>
            <a:spLocks noGrp="1"/>
          </p:cNvSpPr>
          <p:nvPr>
            <p:ph type="sldNum" sz="quarter" idx="12"/>
          </p:nvPr>
        </p:nvSpPr>
        <p:spPr/>
        <p:txBody>
          <a:bodyPr/>
          <a:lstStyle/>
          <a:p>
            <a:fld id="{7AE184E0-0BD4-4705-A12B-9B71DDE63301}" type="slidenum">
              <a:rPr lang="en-GB" noProof="0" smtClean="0"/>
              <a:pPr/>
              <a:t>2</a:t>
            </a:fld>
            <a:r>
              <a:rPr lang="en-GB" noProof="0" dirty="0"/>
              <a:t>/21</a:t>
            </a:r>
          </a:p>
        </p:txBody>
      </p:sp>
    </p:spTree>
    <p:extLst>
      <p:ext uri="{BB962C8B-B14F-4D97-AF65-F5344CB8AC3E}">
        <p14:creationId xmlns:p14="http://schemas.microsoft.com/office/powerpoint/2010/main" val="66530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BE" dirty="0"/>
              <a:t>conclusions</a:t>
            </a:r>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20</a:t>
            </a:fld>
            <a:r>
              <a:rPr lang="nl-BE" noProof="0" dirty="0"/>
              <a:t>/21</a:t>
            </a:r>
          </a:p>
        </p:txBody>
      </p:sp>
      <p:sp>
        <p:nvSpPr>
          <p:cNvPr id="6" name="TextBox 5">
            <a:extLst>
              <a:ext uri="{FF2B5EF4-FFF2-40B4-BE49-F238E27FC236}">
                <a16:creationId xmlns:a16="http://schemas.microsoft.com/office/drawing/2014/main" id="{C330A950-4493-4C6A-989A-3BC39BD38922}"/>
              </a:ext>
            </a:extLst>
          </p:cNvPr>
          <p:cNvSpPr txBox="1"/>
          <p:nvPr/>
        </p:nvSpPr>
        <p:spPr>
          <a:xfrm>
            <a:off x="973394" y="1858297"/>
            <a:ext cx="6996899" cy="5806398"/>
          </a:xfrm>
          <a:prstGeom prst="rect">
            <a:avLst/>
          </a:prstGeom>
          <a:noFill/>
        </p:spPr>
        <p:txBody>
          <a:bodyPr wrap="square" rtlCol="0">
            <a:spAutoFit/>
          </a:bodyPr>
          <a:lstStyle/>
          <a:p>
            <a:pPr algn="ctr">
              <a:lnSpc>
                <a:spcPct val="120000"/>
              </a:lnSpc>
            </a:pPr>
            <a:r>
              <a:rPr lang="en-US" altLang="ko-KR" sz="3200" b="1" dirty="0"/>
              <a:t>CONTRIBUTIONS</a:t>
            </a:r>
          </a:p>
          <a:p>
            <a:pPr marL="457200" indent="-457200">
              <a:lnSpc>
                <a:spcPct val="120000"/>
              </a:lnSpc>
              <a:buFont typeface="Wingdings" panose="05000000000000000000" pitchFamily="2" charset="2"/>
              <a:buChar char="§"/>
            </a:pPr>
            <a:r>
              <a:rPr lang="en-US" altLang="ko-KR" sz="2800" dirty="0"/>
              <a:t>The model is trained with unstained raw blood sample images</a:t>
            </a:r>
          </a:p>
          <a:p>
            <a:pPr marL="457200" indent="-457200">
              <a:lnSpc>
                <a:spcPct val="120000"/>
              </a:lnSpc>
              <a:buFont typeface="Wingdings" panose="05000000000000000000" pitchFamily="2" charset="2"/>
              <a:buChar char="§"/>
            </a:pPr>
            <a:endParaRPr lang="en-US" altLang="ko-KR" sz="2800" dirty="0"/>
          </a:p>
          <a:p>
            <a:pPr marL="457200" indent="-457200">
              <a:lnSpc>
                <a:spcPct val="120000"/>
              </a:lnSpc>
              <a:buFont typeface="Wingdings" panose="05000000000000000000" pitchFamily="2" charset="2"/>
              <a:buChar char="§"/>
            </a:pPr>
            <a:r>
              <a:rPr lang="en-US" altLang="ko-KR" sz="2800" dirty="0"/>
              <a:t>We confirmed that the weighted query strategy can quickly improve the classification accuracy</a:t>
            </a:r>
          </a:p>
          <a:p>
            <a:pPr marL="457200" indent="-457200">
              <a:lnSpc>
                <a:spcPct val="120000"/>
              </a:lnSpc>
              <a:buFont typeface="Wingdings" panose="05000000000000000000" pitchFamily="2" charset="2"/>
              <a:buChar char="§"/>
            </a:pPr>
            <a:endParaRPr lang="en-US" altLang="ko-KR" sz="2800" dirty="0"/>
          </a:p>
          <a:p>
            <a:pPr marL="457200" indent="-457200">
              <a:lnSpc>
                <a:spcPct val="120000"/>
              </a:lnSpc>
              <a:buFont typeface="Wingdings" panose="05000000000000000000" pitchFamily="2" charset="2"/>
              <a:buChar char="§"/>
            </a:pPr>
            <a:r>
              <a:rPr lang="en-US" altLang="ko-KR" sz="2800" dirty="0"/>
              <a:t>However, we observed that the improvements are not sufficient and not continuous</a:t>
            </a:r>
          </a:p>
        </p:txBody>
      </p:sp>
      <p:sp>
        <p:nvSpPr>
          <p:cNvPr id="5" name="TextBox 4">
            <a:extLst>
              <a:ext uri="{FF2B5EF4-FFF2-40B4-BE49-F238E27FC236}">
                <a16:creationId xmlns:a16="http://schemas.microsoft.com/office/drawing/2014/main" id="{9F7A86EA-959B-4DEC-B10A-68A56D2C4E85}"/>
              </a:ext>
            </a:extLst>
          </p:cNvPr>
          <p:cNvSpPr txBox="1"/>
          <p:nvPr/>
        </p:nvSpPr>
        <p:spPr>
          <a:xfrm>
            <a:off x="9368382" y="1862773"/>
            <a:ext cx="6996899" cy="4255204"/>
          </a:xfrm>
          <a:prstGeom prst="rect">
            <a:avLst/>
          </a:prstGeom>
          <a:noFill/>
        </p:spPr>
        <p:txBody>
          <a:bodyPr wrap="square" rtlCol="0">
            <a:spAutoFit/>
          </a:bodyPr>
          <a:lstStyle/>
          <a:p>
            <a:pPr algn="ctr">
              <a:lnSpc>
                <a:spcPct val="120000"/>
              </a:lnSpc>
            </a:pPr>
            <a:r>
              <a:rPr lang="en-US" altLang="ko-KR" sz="3200" b="1" dirty="0"/>
              <a:t>FUTURE WORK</a:t>
            </a:r>
          </a:p>
          <a:p>
            <a:pPr marL="457200" indent="-457200">
              <a:lnSpc>
                <a:spcPct val="120000"/>
              </a:lnSpc>
              <a:buFont typeface="Wingdings" panose="05000000000000000000" pitchFamily="2" charset="2"/>
              <a:buChar char="§"/>
            </a:pPr>
            <a:r>
              <a:rPr lang="en-US" altLang="ko-KR" sz="2800" dirty="0"/>
              <a:t>Study more AL sampling strategies</a:t>
            </a:r>
          </a:p>
          <a:p>
            <a:pPr marL="457200" indent="-457200">
              <a:lnSpc>
                <a:spcPct val="120000"/>
              </a:lnSpc>
              <a:buFont typeface="Wingdings" panose="05000000000000000000" pitchFamily="2" charset="2"/>
              <a:buChar char="§"/>
            </a:pPr>
            <a:endParaRPr lang="en-US" altLang="ko-KR" sz="2800" dirty="0"/>
          </a:p>
          <a:p>
            <a:pPr marL="457200" indent="-457200">
              <a:lnSpc>
                <a:spcPct val="120000"/>
              </a:lnSpc>
              <a:buFont typeface="Wingdings" panose="05000000000000000000" pitchFamily="2" charset="2"/>
              <a:buChar char="§"/>
            </a:pPr>
            <a:r>
              <a:rPr lang="en-US" altLang="ko-KR" sz="2800" dirty="0"/>
              <a:t>Try data augmentation or unbalanced datasets</a:t>
            </a:r>
          </a:p>
          <a:p>
            <a:pPr marL="457200" indent="-457200">
              <a:lnSpc>
                <a:spcPct val="120000"/>
              </a:lnSpc>
              <a:buFont typeface="Wingdings" panose="05000000000000000000" pitchFamily="2" charset="2"/>
              <a:buChar char="§"/>
            </a:pPr>
            <a:endParaRPr lang="en-US" altLang="ko-KR" sz="2800" dirty="0"/>
          </a:p>
          <a:p>
            <a:pPr marL="457200" indent="-457200">
              <a:lnSpc>
                <a:spcPct val="120000"/>
              </a:lnSpc>
              <a:buFont typeface="Wingdings" panose="05000000000000000000" pitchFamily="2" charset="2"/>
              <a:buChar char="§"/>
            </a:pPr>
            <a:r>
              <a:rPr lang="en-US" altLang="ko-KR" sz="2800" dirty="0"/>
              <a:t>Acquire more diversified images and ensure good cell and parasite quality</a:t>
            </a:r>
          </a:p>
        </p:txBody>
      </p:sp>
      <p:cxnSp>
        <p:nvCxnSpPr>
          <p:cNvPr id="7" name="직선 연결선 6">
            <a:extLst>
              <a:ext uri="{FF2B5EF4-FFF2-40B4-BE49-F238E27FC236}">
                <a16:creationId xmlns:a16="http://schemas.microsoft.com/office/drawing/2014/main" id="{5F75C0B4-9686-4261-B997-7AE2BB78655D}"/>
              </a:ext>
            </a:extLst>
          </p:cNvPr>
          <p:cNvCxnSpPr>
            <a:stCxn id="2" idx="2"/>
          </p:cNvCxnSpPr>
          <p:nvPr/>
        </p:nvCxnSpPr>
        <p:spPr>
          <a:xfrm>
            <a:off x="8669337" y="1431564"/>
            <a:ext cx="0" cy="7207469"/>
          </a:xfrm>
          <a:prstGeom prst="line">
            <a:avLst/>
          </a:prstGeom>
          <a:ln w="22225" cap="rnd">
            <a:round/>
            <a:headEnd type="none" w="lg" len="lg"/>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7339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21</a:t>
            </a:fld>
            <a:r>
              <a:rPr lang="nl-BE" noProof="0" dirty="0"/>
              <a:t>/21</a:t>
            </a:r>
          </a:p>
        </p:txBody>
      </p:sp>
      <p:sp>
        <p:nvSpPr>
          <p:cNvPr id="2" name="TextBox 1">
            <a:extLst>
              <a:ext uri="{FF2B5EF4-FFF2-40B4-BE49-F238E27FC236}">
                <a16:creationId xmlns:a16="http://schemas.microsoft.com/office/drawing/2014/main" id="{83BF8B97-0FBD-4AF0-9565-10950935EC1C}"/>
              </a:ext>
            </a:extLst>
          </p:cNvPr>
          <p:cNvSpPr txBox="1"/>
          <p:nvPr/>
        </p:nvSpPr>
        <p:spPr>
          <a:xfrm>
            <a:off x="6451400" y="3060188"/>
            <a:ext cx="5151320" cy="2953437"/>
          </a:xfrm>
          <a:prstGeom prst="rect">
            <a:avLst/>
          </a:prstGeom>
          <a:noFill/>
        </p:spPr>
        <p:txBody>
          <a:bodyPr wrap="square" rtlCol="0">
            <a:spAutoFit/>
          </a:bodyPr>
          <a:lstStyle/>
          <a:p>
            <a:pPr>
              <a:lnSpc>
                <a:spcPct val="120000"/>
              </a:lnSpc>
            </a:pPr>
            <a:r>
              <a:rPr lang="en-US" altLang="ko-KR" sz="16600" b="1" dirty="0">
                <a:solidFill>
                  <a:srgbClr val="FFD200"/>
                </a:solidFill>
                <a:latin typeface="Calibri" panose="020F0502020204030204" pitchFamily="34" charset="0"/>
                <a:cs typeface="Calibri" panose="020F0502020204030204" pitchFamily="34" charset="0"/>
              </a:rPr>
              <a:t>Q&amp;A</a:t>
            </a:r>
            <a:endParaRPr lang="ko-KR" altLang="en-US" sz="13800" b="1" dirty="0">
              <a:solidFill>
                <a:srgbClr val="FFD200"/>
              </a:solidFill>
              <a:latin typeface="Calibri" panose="020F0502020204030204" pitchFamily="34" charset="0"/>
              <a:cs typeface="Calibri" panose="020F0502020204030204" pitchFamily="34" charset="0"/>
            </a:endParaRPr>
          </a:p>
        </p:txBody>
      </p:sp>
      <p:pic>
        <p:nvPicPr>
          <p:cNvPr id="6" name="그래픽 5" descr="물음표">
            <a:extLst>
              <a:ext uri="{FF2B5EF4-FFF2-40B4-BE49-F238E27FC236}">
                <a16:creationId xmlns:a16="http://schemas.microsoft.com/office/drawing/2014/main" id="{EB3116AA-4DD1-4950-89E5-0F3E220BE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96717">
            <a:off x="5504151" y="3106739"/>
            <a:ext cx="1540511" cy="1540511"/>
          </a:xfrm>
          <a:prstGeom prst="rect">
            <a:avLst/>
          </a:prstGeom>
        </p:spPr>
      </p:pic>
    </p:spTree>
    <p:extLst>
      <p:ext uri="{BB962C8B-B14F-4D97-AF65-F5344CB8AC3E}">
        <p14:creationId xmlns:p14="http://schemas.microsoft.com/office/powerpoint/2010/main" val="303211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B978185-B537-4D34-B89C-3358F96FBD1F}"/>
              </a:ext>
            </a:extLst>
          </p:cNvPr>
          <p:cNvSpPr/>
          <p:nvPr/>
        </p:nvSpPr>
        <p:spPr>
          <a:xfrm>
            <a:off x="365760" y="285607"/>
            <a:ext cx="16972915" cy="1685433"/>
          </a:xfrm>
          <a:prstGeom prst="rect">
            <a:avLst/>
          </a:prstGeom>
          <a:solidFill>
            <a:srgbClr val="1E64C8"/>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EE98A47-BAF2-4E2A-AC2A-45A01E9EC170}"/>
              </a:ext>
            </a:extLst>
          </p:cNvPr>
          <p:cNvSpPr>
            <a:spLocks noGrp="1"/>
          </p:cNvSpPr>
          <p:nvPr>
            <p:ph type="title"/>
          </p:nvPr>
        </p:nvSpPr>
        <p:spPr>
          <a:xfrm>
            <a:off x="816697" y="650543"/>
            <a:ext cx="15705282" cy="863693"/>
          </a:xfrm>
        </p:spPr>
        <p:txBody>
          <a:bodyPr/>
          <a:lstStyle/>
          <a:p>
            <a:r>
              <a:rPr lang="en-US" altLang="ko-KR" u="none" dirty="0">
                <a:solidFill>
                  <a:schemeClr val="bg1"/>
                </a:solidFill>
              </a:rPr>
              <a:t>contents</a:t>
            </a:r>
            <a:endParaRPr lang="ko-KR" altLang="en-US" u="none" dirty="0">
              <a:solidFill>
                <a:schemeClr val="bg1"/>
              </a:solidFill>
            </a:endParaRPr>
          </a:p>
        </p:txBody>
      </p:sp>
      <p:sp>
        <p:nvSpPr>
          <p:cNvPr id="3" name="내용 개체 틀 2">
            <a:extLst>
              <a:ext uri="{FF2B5EF4-FFF2-40B4-BE49-F238E27FC236}">
                <a16:creationId xmlns:a16="http://schemas.microsoft.com/office/drawing/2014/main" id="{28DC82F3-56D9-420E-94EF-4CA65B189DF9}"/>
              </a:ext>
            </a:extLst>
          </p:cNvPr>
          <p:cNvSpPr>
            <a:spLocks noGrp="1"/>
          </p:cNvSpPr>
          <p:nvPr>
            <p:ph idx="1"/>
          </p:nvPr>
        </p:nvSpPr>
        <p:spPr>
          <a:xfrm>
            <a:off x="803275" y="2250526"/>
            <a:ext cx="15699575" cy="6696000"/>
          </a:xfrm>
        </p:spPr>
        <p:txBody>
          <a:bodyPr/>
          <a:lstStyle/>
          <a:p>
            <a:pPr>
              <a:lnSpc>
                <a:spcPct val="150000"/>
              </a:lnSpc>
              <a:buFont typeface="Wingdings" panose="05000000000000000000" pitchFamily="2" charset="2"/>
              <a:buChar char="§"/>
            </a:pPr>
            <a:r>
              <a:rPr lang="en-US" altLang="ko-KR" dirty="0"/>
              <a:t>Introduction &amp; Problem Statement</a:t>
            </a:r>
          </a:p>
          <a:p>
            <a:pPr>
              <a:lnSpc>
                <a:spcPct val="150000"/>
              </a:lnSpc>
              <a:buFont typeface="Wingdings" panose="05000000000000000000" pitchFamily="2" charset="2"/>
              <a:buChar char="§"/>
            </a:pPr>
            <a:r>
              <a:rPr lang="en-US" altLang="ko-KR" dirty="0">
                <a:solidFill>
                  <a:schemeClr val="bg2"/>
                </a:solidFill>
              </a:rPr>
              <a:t>Experimental Setup</a:t>
            </a:r>
          </a:p>
          <a:p>
            <a:pPr>
              <a:lnSpc>
                <a:spcPct val="150000"/>
              </a:lnSpc>
              <a:buFont typeface="Wingdings" panose="05000000000000000000" pitchFamily="2" charset="2"/>
              <a:buChar char="§"/>
            </a:pPr>
            <a:r>
              <a:rPr lang="en-US" altLang="ko-KR" dirty="0">
                <a:solidFill>
                  <a:schemeClr val="bg2"/>
                </a:solidFill>
              </a:rPr>
              <a:t>Results &amp; Discussion</a:t>
            </a:r>
          </a:p>
          <a:p>
            <a:pPr>
              <a:lnSpc>
                <a:spcPct val="150000"/>
              </a:lnSpc>
              <a:buFont typeface="Wingdings" panose="05000000000000000000" pitchFamily="2" charset="2"/>
              <a:buChar char="§"/>
            </a:pPr>
            <a:r>
              <a:rPr lang="en-US" altLang="ko-KR" dirty="0">
                <a:solidFill>
                  <a:schemeClr val="bg2"/>
                </a:solidFill>
              </a:rPr>
              <a:t>Conclusions</a:t>
            </a:r>
          </a:p>
          <a:p>
            <a:pPr>
              <a:buFont typeface="Wingdings" panose="05000000000000000000" pitchFamily="2" charset="2"/>
              <a:buChar char="§"/>
            </a:pPr>
            <a:endParaRPr lang="ko-KR" altLang="en-US" dirty="0"/>
          </a:p>
        </p:txBody>
      </p:sp>
      <p:sp>
        <p:nvSpPr>
          <p:cNvPr id="4" name="슬라이드 번호 개체 틀 3">
            <a:extLst>
              <a:ext uri="{FF2B5EF4-FFF2-40B4-BE49-F238E27FC236}">
                <a16:creationId xmlns:a16="http://schemas.microsoft.com/office/drawing/2014/main" id="{DEDB3329-2B8F-4C70-AB0F-77C37FEA8FDF}"/>
              </a:ext>
            </a:extLst>
          </p:cNvPr>
          <p:cNvSpPr>
            <a:spLocks noGrp="1"/>
          </p:cNvSpPr>
          <p:nvPr>
            <p:ph type="sldNum" sz="quarter" idx="12"/>
          </p:nvPr>
        </p:nvSpPr>
        <p:spPr/>
        <p:txBody>
          <a:bodyPr/>
          <a:lstStyle/>
          <a:p>
            <a:fld id="{7AE184E0-0BD4-4705-A12B-9B71DDE63301}" type="slidenum">
              <a:rPr lang="en-GB" noProof="0" smtClean="0"/>
              <a:pPr/>
              <a:t>3</a:t>
            </a:fld>
            <a:r>
              <a:rPr lang="en-GB" noProof="0" dirty="0"/>
              <a:t>/21</a:t>
            </a:r>
          </a:p>
        </p:txBody>
      </p:sp>
    </p:spTree>
    <p:extLst>
      <p:ext uri="{BB962C8B-B14F-4D97-AF65-F5344CB8AC3E}">
        <p14:creationId xmlns:p14="http://schemas.microsoft.com/office/powerpoint/2010/main" val="209625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07118" y="518797"/>
            <a:ext cx="15705282" cy="863693"/>
          </a:xfrm>
        </p:spPr>
        <p:txBody>
          <a:bodyPr/>
          <a:lstStyle/>
          <a:p>
            <a:r>
              <a:rPr lang="nl-NL" dirty="0"/>
              <a:t>Introduction</a:t>
            </a:r>
            <a:endParaRPr lang="nl-BE" dirty="0"/>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4</a:t>
            </a:fld>
            <a:r>
              <a:rPr lang="nl-BE" noProof="0" dirty="0"/>
              <a:t>/21</a:t>
            </a:r>
          </a:p>
        </p:txBody>
      </p:sp>
      <p:sp>
        <p:nvSpPr>
          <p:cNvPr id="7" name="직사각형 6">
            <a:extLst>
              <a:ext uri="{FF2B5EF4-FFF2-40B4-BE49-F238E27FC236}">
                <a16:creationId xmlns:a16="http://schemas.microsoft.com/office/drawing/2014/main" id="{CF5A34DF-0EC8-4E27-9B7C-197414C43EC7}"/>
              </a:ext>
            </a:extLst>
          </p:cNvPr>
          <p:cNvSpPr/>
          <p:nvPr/>
        </p:nvSpPr>
        <p:spPr>
          <a:xfrm>
            <a:off x="335022" y="2027202"/>
            <a:ext cx="16668631" cy="4046429"/>
          </a:xfrm>
          <a:prstGeom prst="rect">
            <a:avLst/>
          </a:prstGeom>
        </p:spPr>
        <p:txBody>
          <a:bodyPr wrap="square">
            <a:spAutoFit/>
          </a:bodyPr>
          <a:lstStyle/>
          <a:p>
            <a:pPr marL="457200" lvl="1">
              <a:lnSpc>
                <a:spcPct val="150000"/>
              </a:lnSpc>
              <a:spcAft>
                <a:spcPts val="0"/>
              </a:spcAft>
            </a:pPr>
            <a:r>
              <a:rPr lang="en-US" altLang="ko-KR" sz="4400" dirty="0">
                <a:latin typeface="Calibri" panose="020F0502020204030204" pitchFamily="34" charset="0"/>
                <a:ea typeface="맑은 고딕" panose="020B0503020000020004" pitchFamily="50" charset="-127"/>
              </a:rPr>
              <a:t>Trypanosomiasis occurs mostly in remote rural communities. Diagnosing trypanosomiasis using </a:t>
            </a:r>
            <a:r>
              <a:rPr lang="en-US" altLang="ko-KR" sz="4400" b="1" dirty="0">
                <a:latin typeface="Calibri" panose="020F0502020204030204" pitchFamily="34" charset="0"/>
                <a:ea typeface="맑은 고딕" panose="020B0503020000020004" pitchFamily="50" charset="-127"/>
              </a:rPr>
              <a:t>machine learning</a:t>
            </a:r>
            <a:r>
              <a:rPr lang="en-US" altLang="ko-KR" sz="4400" dirty="0">
                <a:latin typeface="Calibri" panose="020F0502020204030204" pitchFamily="34" charset="0"/>
                <a:ea typeface="맑은 고딕" panose="020B0503020000020004" pitchFamily="50" charset="-127"/>
              </a:rPr>
              <a:t> could lead to </a:t>
            </a:r>
            <a:r>
              <a:rPr lang="en-US" altLang="ko-KR" sz="4400" b="1" dirty="0">
                <a:latin typeface="Calibri" panose="020F0502020204030204" pitchFamily="34" charset="0"/>
                <a:ea typeface="맑은 고딕" panose="020B0503020000020004" pitchFamily="50" charset="-127"/>
              </a:rPr>
              <a:t>significant time savings </a:t>
            </a:r>
            <a:r>
              <a:rPr lang="en-US" altLang="ko-KR" sz="4400" dirty="0">
                <a:latin typeface="Calibri" panose="020F0502020204030204" pitchFamily="34" charset="0"/>
                <a:ea typeface="맑은 고딕" panose="020B0503020000020004" pitchFamily="50" charset="-127"/>
              </a:rPr>
              <a:t>and more </a:t>
            </a:r>
            <a:r>
              <a:rPr lang="en-US" altLang="ko-KR" sz="4400" b="1" dirty="0">
                <a:latin typeface="Calibri" panose="020F0502020204030204" pitchFamily="34" charset="0"/>
                <a:ea typeface="맑은 고딕" panose="020B0503020000020004" pitchFamily="50" charset="-127"/>
              </a:rPr>
              <a:t>accurate</a:t>
            </a:r>
            <a:r>
              <a:rPr lang="en-US" altLang="ko-KR" sz="4400" dirty="0">
                <a:latin typeface="Calibri" panose="020F0502020204030204" pitchFamily="34" charset="0"/>
                <a:ea typeface="맑은 고딕" panose="020B0503020000020004" pitchFamily="50" charset="-127"/>
              </a:rPr>
              <a:t> diagnosis, and where this approach can be easily and practically used in the field.</a:t>
            </a:r>
            <a:endParaRPr lang="ko-KR" altLang="ko-KR" sz="4400" dirty="0">
              <a:latin typeface="Times New Roman" panose="02020603050405020304" pitchFamily="18" charset="0"/>
              <a:ea typeface="맑은 고딕" panose="020B0503020000020004" pitchFamily="50" charset="-127"/>
            </a:endParaRPr>
          </a:p>
        </p:txBody>
      </p:sp>
      <p:grpSp>
        <p:nvGrpSpPr>
          <p:cNvPr id="21" name="그룹 20">
            <a:extLst>
              <a:ext uri="{FF2B5EF4-FFF2-40B4-BE49-F238E27FC236}">
                <a16:creationId xmlns:a16="http://schemas.microsoft.com/office/drawing/2014/main" id="{2B834CC8-E8D9-4669-B7EC-D2CF5A5B539B}"/>
              </a:ext>
            </a:extLst>
          </p:cNvPr>
          <p:cNvGrpSpPr/>
          <p:nvPr/>
        </p:nvGrpSpPr>
        <p:grpSpPr>
          <a:xfrm>
            <a:off x="2399581" y="6832496"/>
            <a:ext cx="13651879" cy="2635496"/>
            <a:chOff x="2395266" y="6832496"/>
            <a:chExt cx="13651879" cy="2635496"/>
          </a:xfrm>
        </p:grpSpPr>
        <p:grpSp>
          <p:nvGrpSpPr>
            <p:cNvPr id="3" name="그룹 2">
              <a:extLst>
                <a:ext uri="{FF2B5EF4-FFF2-40B4-BE49-F238E27FC236}">
                  <a16:creationId xmlns:a16="http://schemas.microsoft.com/office/drawing/2014/main" id="{9A6BB43A-CAB1-42A8-88BA-8AF1FABB8A7C}"/>
                </a:ext>
              </a:extLst>
            </p:cNvPr>
            <p:cNvGrpSpPr/>
            <p:nvPr/>
          </p:nvGrpSpPr>
          <p:grpSpPr>
            <a:xfrm>
              <a:off x="2395266" y="6832496"/>
              <a:ext cx="11280094" cy="2635496"/>
              <a:chOff x="2681250" y="6104934"/>
              <a:chExt cx="12385582" cy="2803193"/>
            </a:xfrm>
          </p:grpSpPr>
          <p:pic>
            <p:nvPicPr>
              <p:cNvPr id="5" name="그래픽 4" descr="모니터">
                <a:extLst>
                  <a:ext uri="{FF2B5EF4-FFF2-40B4-BE49-F238E27FC236}">
                    <a16:creationId xmlns:a16="http://schemas.microsoft.com/office/drawing/2014/main" id="{2118825A-4107-49EA-B404-256D86825E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7740" y="6104934"/>
                <a:ext cx="2803193" cy="2803193"/>
              </a:xfrm>
              <a:prstGeom prst="rect">
                <a:avLst/>
              </a:prstGeom>
            </p:spPr>
          </p:pic>
          <p:pic>
            <p:nvPicPr>
              <p:cNvPr id="8" name="그래픽 7" descr="현미경">
                <a:extLst>
                  <a:ext uri="{FF2B5EF4-FFF2-40B4-BE49-F238E27FC236}">
                    <a16:creationId xmlns:a16="http://schemas.microsoft.com/office/drawing/2014/main" id="{5D31C179-2BC7-487C-AFDE-2A99133A94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1250" y="6307874"/>
                <a:ext cx="2401113" cy="2401113"/>
              </a:xfrm>
              <a:prstGeom prst="rect">
                <a:avLst/>
              </a:prstGeom>
            </p:spPr>
          </p:pic>
          <p:pic>
            <p:nvPicPr>
              <p:cNvPr id="12" name="그래픽 11" descr="시계">
                <a:extLst>
                  <a:ext uri="{FF2B5EF4-FFF2-40B4-BE49-F238E27FC236}">
                    <a16:creationId xmlns:a16="http://schemas.microsoft.com/office/drawing/2014/main" id="{EF711C6F-51C6-409E-BF24-DF7A977EB7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256310" y="6104934"/>
                <a:ext cx="2803192" cy="2803192"/>
              </a:xfrm>
              <a:prstGeom prst="rect">
                <a:avLst/>
              </a:prstGeom>
            </p:spPr>
          </p:pic>
          <p:pic>
            <p:nvPicPr>
              <p:cNvPr id="14" name="그래픽 13" descr="갈매기형 수장 화살표 RTL">
                <a:extLst>
                  <a:ext uri="{FF2B5EF4-FFF2-40B4-BE49-F238E27FC236}">
                    <a16:creationId xmlns:a16="http://schemas.microsoft.com/office/drawing/2014/main" id="{F4AF28B7-394D-4841-AE14-D1674D90F63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14117118" y="7726453"/>
                <a:ext cx="956930" cy="942498"/>
              </a:xfrm>
              <a:prstGeom prst="rect">
                <a:avLst/>
              </a:prstGeom>
            </p:spPr>
          </p:pic>
          <p:sp>
            <p:nvSpPr>
              <p:cNvPr id="15" name="화살표: 오른쪽 14">
                <a:extLst>
                  <a:ext uri="{FF2B5EF4-FFF2-40B4-BE49-F238E27FC236}">
                    <a16:creationId xmlns:a16="http://schemas.microsoft.com/office/drawing/2014/main" id="{03EF291E-4A1C-476B-B676-82309110B7C5}"/>
                  </a:ext>
                </a:extLst>
              </p:cNvPr>
              <p:cNvSpPr/>
              <p:nvPr/>
            </p:nvSpPr>
            <p:spPr>
              <a:xfrm>
                <a:off x="5082363" y="7272614"/>
                <a:ext cx="1655373" cy="467831"/>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화살표: 오른쪽 15">
                <a:extLst>
                  <a:ext uri="{FF2B5EF4-FFF2-40B4-BE49-F238E27FC236}">
                    <a16:creationId xmlns:a16="http://schemas.microsoft.com/office/drawing/2014/main" id="{3D189C90-C3A8-40C4-9B69-A696F760A19B}"/>
                  </a:ext>
                </a:extLst>
              </p:cNvPr>
              <p:cNvSpPr/>
              <p:nvPr/>
            </p:nvSpPr>
            <p:spPr>
              <a:xfrm>
                <a:off x="10335935" y="7272614"/>
                <a:ext cx="1655373" cy="467831"/>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19" name="그래픽 18" descr="DOLLAR">
              <a:extLst>
                <a:ext uri="{FF2B5EF4-FFF2-40B4-BE49-F238E27FC236}">
                  <a16:creationId xmlns:a16="http://schemas.microsoft.com/office/drawing/2014/main" id="{9723A357-868F-4583-ABA7-C54B2B4361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832264" y="7056039"/>
              <a:ext cx="2057976" cy="2057976"/>
            </a:xfrm>
            <a:prstGeom prst="rect">
              <a:avLst/>
            </a:prstGeom>
          </p:spPr>
        </p:pic>
        <p:pic>
          <p:nvPicPr>
            <p:cNvPr id="20" name="그래픽 19" descr="갈매기형 수장 화살표 RTL">
              <a:extLst>
                <a:ext uri="{FF2B5EF4-FFF2-40B4-BE49-F238E27FC236}">
                  <a16:creationId xmlns:a16="http://schemas.microsoft.com/office/drawing/2014/main" id="{A52638C1-2C8E-41F1-A265-47EF645A360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15168116" y="8374061"/>
              <a:ext cx="899683" cy="858374"/>
            </a:xfrm>
            <a:prstGeom prst="rect">
              <a:avLst/>
            </a:prstGeom>
          </p:spPr>
        </p:pic>
      </p:grpSp>
    </p:spTree>
    <p:extLst>
      <p:ext uri="{BB962C8B-B14F-4D97-AF65-F5344CB8AC3E}">
        <p14:creationId xmlns:p14="http://schemas.microsoft.com/office/powerpoint/2010/main" val="117809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래픽 7" descr="돋보기">
            <a:extLst>
              <a:ext uri="{FF2B5EF4-FFF2-40B4-BE49-F238E27FC236}">
                <a16:creationId xmlns:a16="http://schemas.microsoft.com/office/drawing/2014/main" id="{509F92AD-2EAF-4174-ABD2-EA97B66981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21868" y="6666307"/>
            <a:ext cx="3190532" cy="3190532"/>
          </a:xfrm>
          <a:prstGeom prst="rect">
            <a:avLst/>
          </a:prstGeom>
        </p:spPr>
      </p:pic>
      <p:sp>
        <p:nvSpPr>
          <p:cNvPr id="2" name="Titel 1"/>
          <p:cNvSpPr>
            <a:spLocks noGrp="1"/>
          </p:cNvSpPr>
          <p:nvPr>
            <p:ph type="title"/>
          </p:nvPr>
        </p:nvSpPr>
        <p:spPr>
          <a:xfrm>
            <a:off x="816696" y="567871"/>
            <a:ext cx="15705282" cy="863693"/>
          </a:xfrm>
        </p:spPr>
        <p:txBody>
          <a:bodyPr/>
          <a:lstStyle/>
          <a:p>
            <a:r>
              <a:rPr lang="nl-NL" dirty="0"/>
              <a:t>Problem statement</a:t>
            </a:r>
            <a:endParaRPr lang="nl-BE" dirty="0"/>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5</a:t>
            </a:fld>
            <a:r>
              <a:rPr lang="nl-BE" noProof="0" dirty="0"/>
              <a:t>/21</a:t>
            </a:r>
          </a:p>
        </p:txBody>
      </p:sp>
      <p:sp>
        <p:nvSpPr>
          <p:cNvPr id="7" name="직사각형 6">
            <a:extLst>
              <a:ext uri="{FF2B5EF4-FFF2-40B4-BE49-F238E27FC236}">
                <a16:creationId xmlns:a16="http://schemas.microsoft.com/office/drawing/2014/main" id="{CF5A34DF-0EC8-4E27-9B7C-197414C43EC7}"/>
              </a:ext>
            </a:extLst>
          </p:cNvPr>
          <p:cNvSpPr/>
          <p:nvPr/>
        </p:nvSpPr>
        <p:spPr>
          <a:xfrm>
            <a:off x="406241" y="1853283"/>
            <a:ext cx="16480471" cy="7306616"/>
          </a:xfrm>
          <a:prstGeom prst="rect">
            <a:avLst/>
          </a:prstGeom>
        </p:spPr>
        <p:txBody>
          <a:bodyPr wrap="square">
            <a:spAutoFit/>
          </a:bodyPr>
          <a:lstStyle/>
          <a:p>
            <a:pPr marL="1028700" lvl="1" indent="-571500">
              <a:lnSpc>
                <a:spcPct val="200000"/>
              </a:lnSpc>
              <a:spcAft>
                <a:spcPts val="0"/>
              </a:spcAft>
              <a:buFont typeface="Arial" panose="020B0604020202020204" pitchFamily="34" charset="0"/>
              <a:buChar char="•"/>
            </a:pPr>
            <a:r>
              <a:rPr lang="en-US" altLang="ko-KR" sz="4000" dirty="0">
                <a:latin typeface="Calibri" panose="020F0502020204030204" pitchFamily="34" charset="0"/>
                <a:ea typeface="맑은 고딕" panose="020B0503020000020004" pitchFamily="50" charset="-127"/>
                <a:cs typeface="Calibri" panose="020F0502020204030204" pitchFamily="34" charset="0"/>
              </a:rPr>
              <a:t>Is it possible to design an accurate machine learning model that can classify infected raw blood sample images?</a:t>
            </a:r>
          </a:p>
          <a:p>
            <a:pPr marL="1028700" lvl="1" indent="-571500">
              <a:lnSpc>
                <a:spcPct val="200000"/>
              </a:lnSpc>
              <a:buFont typeface="Arial" panose="020B0604020202020204" pitchFamily="34" charset="0"/>
              <a:buChar char="•"/>
            </a:pPr>
            <a:r>
              <a:rPr lang="en-US" altLang="ko-KR" sz="4000" dirty="0">
                <a:latin typeface="Calibri" panose="020F0502020204030204" pitchFamily="34" charset="0"/>
                <a:ea typeface="맑은 고딕" panose="020B0503020000020004" pitchFamily="50" charset="-127"/>
                <a:cs typeface="Calibri" panose="020F0502020204030204" pitchFamily="34" charset="0"/>
              </a:rPr>
              <a:t>Labeling images to develop deep learning models is expensive. Can active learning with minimal human-in-the-loop interaction help in creating the required dataset for training a model?</a:t>
            </a:r>
            <a:endParaRPr lang="ko-KR" altLang="ko-KR" sz="4000" dirty="0">
              <a:latin typeface="Calibri" panose="020F0502020204030204" pitchFamily="34" charset="0"/>
              <a:ea typeface="맑은 고딕" panose="020B0503020000020004" pitchFamily="50" charset="-127"/>
              <a:cs typeface="Calibri" panose="020F0502020204030204" pitchFamily="34" charset="0"/>
            </a:endParaRPr>
          </a:p>
          <a:p>
            <a:pPr marL="1028700" lvl="1" indent="-571500">
              <a:lnSpc>
                <a:spcPct val="200000"/>
              </a:lnSpc>
              <a:spcAft>
                <a:spcPts val="0"/>
              </a:spcAft>
              <a:buFont typeface="Arial" panose="020B0604020202020204" pitchFamily="34" charset="0"/>
              <a:buChar char="•"/>
            </a:pPr>
            <a:endParaRPr lang="ko-KR" altLang="ko-KR" sz="4000" dirty="0">
              <a:effectLst/>
              <a:latin typeface="Calibri" panose="020F0502020204030204" pitchFamily="34" charset="0"/>
              <a:ea typeface="맑은 고딕" panose="020B0503020000020004" pitchFamily="50" charset="-127"/>
              <a:cs typeface="Calibri" panose="020F0502020204030204" pitchFamily="34" charset="0"/>
            </a:endParaRPr>
          </a:p>
        </p:txBody>
      </p:sp>
      <p:pic>
        <p:nvPicPr>
          <p:cNvPr id="5" name="그래픽 4" descr="물음표">
            <a:extLst>
              <a:ext uri="{FF2B5EF4-FFF2-40B4-BE49-F238E27FC236}">
                <a16:creationId xmlns:a16="http://schemas.microsoft.com/office/drawing/2014/main" id="{EBBFEDB3-2A0F-40C6-BA9C-71622DBD15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70126" y="7165967"/>
            <a:ext cx="1468699" cy="1468699"/>
          </a:xfrm>
          <a:prstGeom prst="rect">
            <a:avLst/>
          </a:prstGeom>
        </p:spPr>
      </p:pic>
    </p:spTree>
    <p:extLst>
      <p:ext uri="{BB962C8B-B14F-4D97-AF65-F5344CB8AC3E}">
        <p14:creationId xmlns:p14="http://schemas.microsoft.com/office/powerpoint/2010/main" val="210385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B978185-B537-4D34-B89C-3358F96FBD1F}"/>
              </a:ext>
            </a:extLst>
          </p:cNvPr>
          <p:cNvSpPr/>
          <p:nvPr/>
        </p:nvSpPr>
        <p:spPr>
          <a:xfrm>
            <a:off x="365760" y="285607"/>
            <a:ext cx="16972915" cy="1685433"/>
          </a:xfrm>
          <a:prstGeom prst="rect">
            <a:avLst/>
          </a:prstGeom>
          <a:solidFill>
            <a:srgbClr val="1E64C8"/>
          </a:solid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EE98A47-BAF2-4E2A-AC2A-45A01E9EC170}"/>
              </a:ext>
            </a:extLst>
          </p:cNvPr>
          <p:cNvSpPr>
            <a:spLocks noGrp="1"/>
          </p:cNvSpPr>
          <p:nvPr>
            <p:ph type="title"/>
          </p:nvPr>
        </p:nvSpPr>
        <p:spPr>
          <a:xfrm>
            <a:off x="816697" y="650543"/>
            <a:ext cx="15705282" cy="863693"/>
          </a:xfrm>
        </p:spPr>
        <p:txBody>
          <a:bodyPr/>
          <a:lstStyle/>
          <a:p>
            <a:r>
              <a:rPr lang="en-US" altLang="ko-KR" u="none" dirty="0">
                <a:solidFill>
                  <a:schemeClr val="bg1"/>
                </a:solidFill>
              </a:rPr>
              <a:t>contents</a:t>
            </a:r>
            <a:endParaRPr lang="ko-KR" altLang="en-US" u="none" dirty="0">
              <a:solidFill>
                <a:schemeClr val="bg1"/>
              </a:solidFill>
            </a:endParaRPr>
          </a:p>
        </p:txBody>
      </p:sp>
      <p:sp>
        <p:nvSpPr>
          <p:cNvPr id="3" name="내용 개체 틀 2">
            <a:extLst>
              <a:ext uri="{FF2B5EF4-FFF2-40B4-BE49-F238E27FC236}">
                <a16:creationId xmlns:a16="http://schemas.microsoft.com/office/drawing/2014/main" id="{28DC82F3-56D9-420E-94EF-4CA65B189DF9}"/>
              </a:ext>
            </a:extLst>
          </p:cNvPr>
          <p:cNvSpPr>
            <a:spLocks noGrp="1"/>
          </p:cNvSpPr>
          <p:nvPr>
            <p:ph idx="1"/>
          </p:nvPr>
        </p:nvSpPr>
        <p:spPr>
          <a:xfrm>
            <a:off x="803275" y="2250526"/>
            <a:ext cx="15699575" cy="6696000"/>
          </a:xfrm>
        </p:spPr>
        <p:txBody>
          <a:bodyPr/>
          <a:lstStyle/>
          <a:p>
            <a:pPr>
              <a:lnSpc>
                <a:spcPct val="150000"/>
              </a:lnSpc>
              <a:buFont typeface="Wingdings" panose="05000000000000000000" pitchFamily="2" charset="2"/>
              <a:buChar char="§"/>
            </a:pPr>
            <a:r>
              <a:rPr lang="en-US" altLang="ko-KR" dirty="0">
                <a:solidFill>
                  <a:schemeClr val="bg2"/>
                </a:solidFill>
              </a:rPr>
              <a:t>Introduction &amp; Problem Statement</a:t>
            </a:r>
          </a:p>
          <a:p>
            <a:pPr>
              <a:lnSpc>
                <a:spcPct val="150000"/>
              </a:lnSpc>
              <a:buFont typeface="Wingdings" panose="05000000000000000000" pitchFamily="2" charset="2"/>
              <a:buChar char="§"/>
            </a:pPr>
            <a:r>
              <a:rPr lang="en-US" altLang="ko-KR" dirty="0"/>
              <a:t>Experimental Setup</a:t>
            </a:r>
          </a:p>
          <a:p>
            <a:pPr>
              <a:lnSpc>
                <a:spcPct val="150000"/>
              </a:lnSpc>
              <a:buFont typeface="Wingdings" panose="05000000000000000000" pitchFamily="2" charset="2"/>
              <a:buChar char="§"/>
            </a:pPr>
            <a:r>
              <a:rPr lang="en-US" altLang="ko-KR" dirty="0">
                <a:solidFill>
                  <a:schemeClr val="bg2"/>
                </a:solidFill>
              </a:rPr>
              <a:t>Results &amp; Discussion</a:t>
            </a:r>
          </a:p>
          <a:p>
            <a:pPr>
              <a:lnSpc>
                <a:spcPct val="150000"/>
              </a:lnSpc>
              <a:buFont typeface="Wingdings" panose="05000000000000000000" pitchFamily="2" charset="2"/>
              <a:buChar char="§"/>
            </a:pPr>
            <a:r>
              <a:rPr lang="en-US" altLang="ko-KR" dirty="0">
                <a:solidFill>
                  <a:schemeClr val="bg2"/>
                </a:solidFill>
              </a:rPr>
              <a:t>Conclusions</a:t>
            </a:r>
          </a:p>
          <a:p>
            <a:pPr>
              <a:buFont typeface="Wingdings" panose="05000000000000000000" pitchFamily="2" charset="2"/>
              <a:buChar char="§"/>
            </a:pPr>
            <a:endParaRPr lang="ko-KR" altLang="en-US" dirty="0"/>
          </a:p>
        </p:txBody>
      </p:sp>
      <p:sp>
        <p:nvSpPr>
          <p:cNvPr id="4" name="슬라이드 번호 개체 틀 3">
            <a:extLst>
              <a:ext uri="{FF2B5EF4-FFF2-40B4-BE49-F238E27FC236}">
                <a16:creationId xmlns:a16="http://schemas.microsoft.com/office/drawing/2014/main" id="{DEDB3329-2B8F-4C70-AB0F-77C37FEA8FDF}"/>
              </a:ext>
            </a:extLst>
          </p:cNvPr>
          <p:cNvSpPr>
            <a:spLocks noGrp="1"/>
          </p:cNvSpPr>
          <p:nvPr>
            <p:ph type="sldNum" sz="quarter" idx="12"/>
          </p:nvPr>
        </p:nvSpPr>
        <p:spPr/>
        <p:txBody>
          <a:bodyPr/>
          <a:lstStyle/>
          <a:p>
            <a:fld id="{7AE184E0-0BD4-4705-A12B-9B71DDE63301}" type="slidenum">
              <a:rPr lang="en-GB" noProof="0" smtClean="0"/>
              <a:pPr/>
              <a:t>6</a:t>
            </a:fld>
            <a:r>
              <a:rPr lang="en-GB" noProof="0" dirty="0"/>
              <a:t>/21</a:t>
            </a:r>
          </a:p>
        </p:txBody>
      </p:sp>
    </p:spTree>
    <p:extLst>
      <p:ext uri="{BB962C8B-B14F-4D97-AF65-F5344CB8AC3E}">
        <p14:creationId xmlns:p14="http://schemas.microsoft.com/office/powerpoint/2010/main" val="257197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96" y="567871"/>
            <a:ext cx="15705282" cy="863693"/>
          </a:xfrm>
        </p:spPr>
        <p:txBody>
          <a:bodyPr/>
          <a:lstStyle/>
          <a:p>
            <a:r>
              <a:rPr lang="nl-NL" dirty="0"/>
              <a:t>Dataset - annotation</a:t>
            </a:r>
            <a:endParaRPr lang="nl-BE" dirty="0"/>
          </a:p>
        </p:txBody>
      </p:sp>
      <p:sp>
        <p:nvSpPr>
          <p:cNvPr id="4" name="Tijdelijke aanduiding voor dianummer 3"/>
          <p:cNvSpPr>
            <a:spLocks noGrp="1"/>
          </p:cNvSpPr>
          <p:nvPr>
            <p:ph type="sldNum" sz="quarter" idx="4"/>
          </p:nvPr>
        </p:nvSpPr>
        <p:spPr/>
        <p:txBody>
          <a:bodyPr/>
          <a:lstStyle/>
          <a:p>
            <a:fld id="{7AE184E0-0BD4-4705-A12B-9B71DDE63301}" type="slidenum">
              <a:rPr lang="nl-BE" noProof="0" smtClean="0"/>
              <a:pPr/>
              <a:t>7</a:t>
            </a:fld>
            <a:r>
              <a:rPr lang="nl-BE" noProof="0" dirty="0"/>
              <a:t>/21</a:t>
            </a:r>
          </a:p>
        </p:txBody>
      </p:sp>
      <p:sp>
        <p:nvSpPr>
          <p:cNvPr id="59" name="TextBox 58">
            <a:extLst>
              <a:ext uri="{FF2B5EF4-FFF2-40B4-BE49-F238E27FC236}">
                <a16:creationId xmlns:a16="http://schemas.microsoft.com/office/drawing/2014/main" id="{14AF6B73-7FE0-4759-AD52-B135C257E664}"/>
              </a:ext>
            </a:extLst>
          </p:cNvPr>
          <p:cNvSpPr txBox="1"/>
          <p:nvPr/>
        </p:nvSpPr>
        <p:spPr>
          <a:xfrm>
            <a:off x="11052343" y="7208858"/>
            <a:ext cx="4318510" cy="511615"/>
          </a:xfrm>
          <a:prstGeom prst="rect">
            <a:avLst/>
          </a:prstGeom>
          <a:noFill/>
        </p:spPr>
        <p:txBody>
          <a:bodyPr wrap="square" rtlCol="0">
            <a:spAutoFit/>
          </a:bodyPr>
          <a:lstStyle/>
          <a:p>
            <a:pPr>
              <a:lnSpc>
                <a:spcPct val="120000"/>
              </a:lnSpc>
            </a:pPr>
            <a:r>
              <a:rPr lang="en-US" altLang="ko-KR" sz="2500" dirty="0"/>
              <a:t>Annotated binary image</a:t>
            </a:r>
            <a:endParaRPr lang="ko-KR" altLang="en-US" sz="2500" dirty="0"/>
          </a:p>
        </p:txBody>
      </p:sp>
      <p:sp>
        <p:nvSpPr>
          <p:cNvPr id="60" name="TextBox 59">
            <a:extLst>
              <a:ext uri="{FF2B5EF4-FFF2-40B4-BE49-F238E27FC236}">
                <a16:creationId xmlns:a16="http://schemas.microsoft.com/office/drawing/2014/main" id="{D22436D4-E63D-4F00-9B4C-B9EE178F4C52}"/>
              </a:ext>
            </a:extLst>
          </p:cNvPr>
          <p:cNvSpPr txBox="1"/>
          <p:nvPr/>
        </p:nvSpPr>
        <p:spPr>
          <a:xfrm>
            <a:off x="2763543" y="7208858"/>
            <a:ext cx="4004676" cy="511615"/>
          </a:xfrm>
          <a:prstGeom prst="rect">
            <a:avLst/>
          </a:prstGeom>
          <a:noFill/>
        </p:spPr>
        <p:txBody>
          <a:bodyPr wrap="square" rtlCol="0">
            <a:spAutoFit/>
          </a:bodyPr>
          <a:lstStyle/>
          <a:p>
            <a:pPr>
              <a:lnSpc>
                <a:spcPct val="120000"/>
              </a:lnSpc>
            </a:pPr>
            <a:r>
              <a:rPr lang="en-US" altLang="ko-KR" sz="2500" dirty="0"/>
              <a:t>Positive sample image</a:t>
            </a:r>
            <a:endParaRPr lang="ko-KR" altLang="en-US" sz="2500" dirty="0"/>
          </a:p>
        </p:txBody>
      </p:sp>
      <p:sp>
        <p:nvSpPr>
          <p:cNvPr id="61" name="TextBox 60">
            <a:extLst>
              <a:ext uri="{FF2B5EF4-FFF2-40B4-BE49-F238E27FC236}">
                <a16:creationId xmlns:a16="http://schemas.microsoft.com/office/drawing/2014/main" id="{35C1C1F3-2973-4FA4-AC6E-11373EEC183A}"/>
              </a:ext>
            </a:extLst>
          </p:cNvPr>
          <p:cNvSpPr txBox="1"/>
          <p:nvPr/>
        </p:nvSpPr>
        <p:spPr>
          <a:xfrm>
            <a:off x="5286056" y="7826928"/>
            <a:ext cx="6412229" cy="628955"/>
          </a:xfrm>
          <a:prstGeom prst="rect">
            <a:avLst/>
          </a:prstGeom>
          <a:noFill/>
        </p:spPr>
        <p:txBody>
          <a:bodyPr wrap="square" rtlCol="0">
            <a:spAutoFit/>
          </a:bodyPr>
          <a:lstStyle/>
          <a:p>
            <a:pPr>
              <a:lnSpc>
                <a:spcPct val="120000"/>
              </a:lnSpc>
            </a:pPr>
            <a:r>
              <a:rPr lang="en-US" altLang="ko-KR" sz="3200" b="1" dirty="0">
                <a:highlight>
                  <a:srgbClr val="FFFF00"/>
                </a:highlight>
              </a:rPr>
              <a:t>Number of labeled images = 123</a:t>
            </a:r>
            <a:endParaRPr lang="ko-KR" altLang="en-US" sz="3200" b="1" dirty="0">
              <a:highlight>
                <a:srgbClr val="FFFF00"/>
              </a:highlight>
            </a:endParaRPr>
          </a:p>
        </p:txBody>
      </p:sp>
      <p:sp>
        <p:nvSpPr>
          <p:cNvPr id="62" name="TextBox 61">
            <a:extLst>
              <a:ext uri="{FF2B5EF4-FFF2-40B4-BE49-F238E27FC236}">
                <a16:creationId xmlns:a16="http://schemas.microsoft.com/office/drawing/2014/main" id="{7EE8383C-E61B-4354-85A5-75CFA4D90F8C}"/>
              </a:ext>
            </a:extLst>
          </p:cNvPr>
          <p:cNvSpPr txBox="1"/>
          <p:nvPr/>
        </p:nvSpPr>
        <p:spPr>
          <a:xfrm>
            <a:off x="5092292" y="8529139"/>
            <a:ext cx="7018452" cy="973280"/>
          </a:xfrm>
          <a:prstGeom prst="rect">
            <a:avLst/>
          </a:prstGeom>
          <a:noFill/>
        </p:spPr>
        <p:txBody>
          <a:bodyPr wrap="square" rtlCol="0">
            <a:spAutoFit/>
          </a:bodyPr>
          <a:lstStyle/>
          <a:p>
            <a:pPr algn="ctr">
              <a:lnSpc>
                <a:spcPct val="120000"/>
              </a:lnSpc>
            </a:pPr>
            <a:r>
              <a:rPr lang="en-US" altLang="ko-KR" sz="2500" dirty="0"/>
              <a:t>(½ video 1, ½ video 3)</a:t>
            </a:r>
          </a:p>
          <a:p>
            <a:pPr algn="ctr">
              <a:lnSpc>
                <a:spcPct val="120000"/>
              </a:lnSpc>
            </a:pPr>
            <a:r>
              <a:rPr lang="en-US" altLang="ko-KR" sz="2500" dirty="0"/>
              <a:t>Resolution of Raw Image = 1024 x 1360</a:t>
            </a:r>
            <a:endParaRPr lang="ko-KR" altLang="en-US" sz="2500" dirty="0"/>
          </a:p>
        </p:txBody>
      </p:sp>
      <p:grpSp>
        <p:nvGrpSpPr>
          <p:cNvPr id="11" name="그룹 10">
            <a:extLst>
              <a:ext uri="{FF2B5EF4-FFF2-40B4-BE49-F238E27FC236}">
                <a16:creationId xmlns:a16="http://schemas.microsoft.com/office/drawing/2014/main" id="{71EB0BC5-DB81-436E-9E05-B4E0D466ED7C}"/>
              </a:ext>
            </a:extLst>
          </p:cNvPr>
          <p:cNvGrpSpPr/>
          <p:nvPr/>
        </p:nvGrpSpPr>
        <p:grpSpPr>
          <a:xfrm>
            <a:off x="995679" y="1711813"/>
            <a:ext cx="7233921" cy="5437492"/>
            <a:chOff x="2383715" y="752755"/>
            <a:chExt cx="7122795" cy="5576888"/>
          </a:xfrm>
        </p:grpSpPr>
        <p:pic>
          <p:nvPicPr>
            <p:cNvPr id="12" name="그림 11" descr="건물, 자연, 비, 실외이(가) 표시된 사진&#10;&#10;자동 생성된 설명">
              <a:extLst>
                <a:ext uri="{FF2B5EF4-FFF2-40B4-BE49-F238E27FC236}">
                  <a16:creationId xmlns:a16="http://schemas.microsoft.com/office/drawing/2014/main" id="{B7F4BF25-3D9F-46FC-9EB8-EBB8D07612F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83715" y="752755"/>
              <a:ext cx="7122795" cy="5576888"/>
            </a:xfrm>
            <a:prstGeom prst="rect">
              <a:avLst/>
            </a:prstGeom>
          </p:spPr>
        </p:pic>
        <p:sp>
          <p:nvSpPr>
            <p:cNvPr id="13" name="직사각형 12">
              <a:extLst>
                <a:ext uri="{FF2B5EF4-FFF2-40B4-BE49-F238E27FC236}">
                  <a16:creationId xmlns:a16="http://schemas.microsoft.com/office/drawing/2014/main" id="{0190DEAA-B03F-4BBA-A7B6-7E4E8A3842D5}"/>
                </a:ext>
              </a:extLst>
            </p:cNvPr>
            <p:cNvSpPr/>
            <p:nvPr/>
          </p:nvSpPr>
          <p:spPr>
            <a:xfrm>
              <a:off x="3629025" y="2000250"/>
              <a:ext cx="647700"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F2056EE0-F220-4D56-9BD0-7570EEB5BE65}"/>
                </a:ext>
              </a:extLst>
            </p:cNvPr>
            <p:cNvSpPr/>
            <p:nvPr/>
          </p:nvSpPr>
          <p:spPr>
            <a:xfrm>
              <a:off x="7272770" y="3695123"/>
              <a:ext cx="642793"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FB1534F8-C3F2-46C5-A67F-CEA1FE4E118D}"/>
                </a:ext>
              </a:extLst>
            </p:cNvPr>
            <p:cNvSpPr/>
            <p:nvPr/>
          </p:nvSpPr>
          <p:spPr>
            <a:xfrm>
              <a:off x="7196978" y="1843087"/>
              <a:ext cx="647700"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A1405C1-9D47-4FC1-B596-CD82A255B1A2}"/>
                </a:ext>
              </a:extLst>
            </p:cNvPr>
            <p:cNvSpPr/>
            <p:nvPr/>
          </p:nvSpPr>
          <p:spPr>
            <a:xfrm>
              <a:off x="6291543" y="4851027"/>
              <a:ext cx="647700"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09887AA0-DA11-4B13-9054-5E4B9D214988}"/>
                </a:ext>
              </a:extLst>
            </p:cNvPr>
            <p:cNvSpPr/>
            <p:nvPr/>
          </p:nvSpPr>
          <p:spPr>
            <a:xfrm>
              <a:off x="7361670" y="5710518"/>
              <a:ext cx="642793"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5925E8E-91FF-4702-8445-A793777E6204}"/>
                </a:ext>
              </a:extLst>
            </p:cNvPr>
            <p:cNvSpPr/>
            <p:nvPr/>
          </p:nvSpPr>
          <p:spPr>
            <a:xfrm>
              <a:off x="5774603" y="1387848"/>
              <a:ext cx="642793" cy="6191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grpSp>
      <p:pic>
        <p:nvPicPr>
          <p:cNvPr id="19" name="그림 18" descr="불꽃놀이, 노트북, 어두운, 앉아있는이(가) 표시된 사진&#10;&#10;자동 생성된 설명">
            <a:extLst>
              <a:ext uri="{FF2B5EF4-FFF2-40B4-BE49-F238E27FC236}">
                <a16:creationId xmlns:a16="http://schemas.microsoft.com/office/drawing/2014/main" id="{C9E72F70-65AB-43D3-B5B1-FB2FB15355C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109076" y="1711813"/>
            <a:ext cx="7233920" cy="5437491"/>
          </a:xfrm>
          <a:prstGeom prst="rect">
            <a:avLst/>
          </a:prstGeom>
        </p:spPr>
      </p:pic>
      <p:sp>
        <p:nvSpPr>
          <p:cNvPr id="3" name="TextBox 2">
            <a:extLst>
              <a:ext uri="{FF2B5EF4-FFF2-40B4-BE49-F238E27FC236}">
                <a16:creationId xmlns:a16="http://schemas.microsoft.com/office/drawing/2014/main" id="{A34C405F-EA73-4B61-8103-1563569B7239}"/>
              </a:ext>
            </a:extLst>
          </p:cNvPr>
          <p:cNvSpPr txBox="1"/>
          <p:nvPr/>
        </p:nvSpPr>
        <p:spPr>
          <a:xfrm>
            <a:off x="9476508" y="3655966"/>
            <a:ext cx="6412229" cy="973280"/>
          </a:xfrm>
          <a:prstGeom prst="rect">
            <a:avLst/>
          </a:prstGeom>
          <a:noFill/>
        </p:spPr>
        <p:txBody>
          <a:bodyPr wrap="square" rtlCol="0">
            <a:spAutoFit/>
          </a:bodyPr>
          <a:lstStyle/>
          <a:p>
            <a:pPr>
              <a:lnSpc>
                <a:spcPct val="120000"/>
              </a:lnSpc>
            </a:pPr>
            <a:r>
              <a:rPr lang="en-US" altLang="ko-KR" sz="2500" dirty="0"/>
              <a:t>7 videos are taken</a:t>
            </a:r>
          </a:p>
          <a:p>
            <a:pPr>
              <a:lnSpc>
                <a:spcPct val="120000"/>
              </a:lnSpc>
            </a:pPr>
            <a:r>
              <a:rPr lang="en-US" altLang="ko-KR" sz="2500" dirty="0"/>
              <a:t>-&gt; </a:t>
            </a:r>
            <a:r>
              <a:rPr lang="en-US" altLang="ko-KR" sz="2500" dirty="0">
                <a:sym typeface="Symbol" panose="05050102010706020507" pitchFamily="18" charset="2"/>
              </a:rPr>
              <a:t> 100 images generated per video</a:t>
            </a:r>
            <a:endParaRPr lang="ko-KR" altLang="en-US" sz="2500" dirty="0"/>
          </a:p>
        </p:txBody>
      </p:sp>
    </p:spTree>
    <p:extLst>
      <p:ext uri="{BB962C8B-B14F-4D97-AF65-F5344CB8AC3E}">
        <p14:creationId xmlns:p14="http://schemas.microsoft.com/office/powerpoint/2010/main" val="95049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0060" y="566996"/>
            <a:ext cx="15705282" cy="863693"/>
          </a:xfrm>
        </p:spPr>
        <p:txBody>
          <a:bodyPr/>
          <a:lstStyle/>
          <a:p>
            <a:r>
              <a:rPr lang="nl-NL" dirty="0"/>
              <a:t>Dataset – positive dataset</a:t>
            </a:r>
            <a:endParaRPr lang="nl-BE" dirty="0"/>
          </a:p>
        </p:txBody>
      </p:sp>
      <p:sp>
        <p:nvSpPr>
          <p:cNvPr id="4" name="Tijdelijke aanduiding voor dianummer 3"/>
          <p:cNvSpPr>
            <a:spLocks noGrp="1"/>
          </p:cNvSpPr>
          <p:nvPr>
            <p:ph type="sldNum" sz="quarter" idx="4"/>
          </p:nvPr>
        </p:nvSpPr>
        <p:spPr>
          <a:xfrm>
            <a:off x="19415021" y="6601717"/>
            <a:ext cx="45719" cy="249677"/>
          </a:xfrm>
        </p:spPr>
        <p:txBody>
          <a:bodyPr/>
          <a:lstStyle/>
          <a:p>
            <a:fld id="{7AE184E0-0BD4-4705-A12B-9B71DDE63301}" type="slidenum">
              <a:rPr lang="nl-BE" noProof="0" smtClean="0"/>
              <a:pPr/>
              <a:t>8</a:t>
            </a:fld>
            <a:endParaRPr lang="nl-BE" noProof="0" dirty="0"/>
          </a:p>
        </p:txBody>
      </p:sp>
      <p:pic>
        <p:nvPicPr>
          <p:cNvPr id="3" name="그림 2">
            <a:extLst>
              <a:ext uri="{FF2B5EF4-FFF2-40B4-BE49-F238E27FC236}">
                <a16:creationId xmlns:a16="http://schemas.microsoft.com/office/drawing/2014/main" id="{D134B464-7074-400E-9299-E7AFD4CA2E2B}"/>
              </a:ext>
            </a:extLst>
          </p:cNvPr>
          <p:cNvPicPr>
            <a:picLocks noChangeAspect="1"/>
          </p:cNvPicPr>
          <p:nvPr/>
        </p:nvPicPr>
        <p:blipFill>
          <a:blip r:embed="rId3"/>
          <a:stretch>
            <a:fillRect/>
          </a:stretch>
        </p:blipFill>
        <p:spPr>
          <a:xfrm>
            <a:off x="630524" y="1893662"/>
            <a:ext cx="15721617" cy="5223468"/>
          </a:xfrm>
          <a:prstGeom prst="rect">
            <a:avLst/>
          </a:prstGeom>
        </p:spPr>
      </p:pic>
      <p:sp>
        <p:nvSpPr>
          <p:cNvPr id="68" name="TextBox 67">
            <a:extLst>
              <a:ext uri="{FF2B5EF4-FFF2-40B4-BE49-F238E27FC236}">
                <a16:creationId xmlns:a16="http://schemas.microsoft.com/office/drawing/2014/main" id="{7906F68C-9ABF-4248-9E50-ADD1FFFAFA4E}"/>
              </a:ext>
            </a:extLst>
          </p:cNvPr>
          <p:cNvSpPr txBox="1"/>
          <p:nvPr/>
        </p:nvSpPr>
        <p:spPr>
          <a:xfrm>
            <a:off x="3736890" y="7802717"/>
            <a:ext cx="9931621" cy="1896609"/>
          </a:xfrm>
          <a:prstGeom prst="rect">
            <a:avLst/>
          </a:prstGeom>
          <a:noFill/>
        </p:spPr>
        <p:txBody>
          <a:bodyPr wrap="square" rtlCol="0">
            <a:spAutoFit/>
          </a:bodyPr>
          <a:lstStyle/>
          <a:p>
            <a:pPr algn="ctr">
              <a:lnSpc>
                <a:spcPct val="120000"/>
              </a:lnSpc>
            </a:pPr>
            <a:r>
              <a:rPr lang="en-US" altLang="ko-KR" sz="2500" dirty="0"/>
              <a:t>Tight bounding boxes = </a:t>
            </a:r>
            <a:r>
              <a:rPr lang="en-US" altLang="ko-KR" sz="2500" dirty="0">
                <a:highlight>
                  <a:srgbClr val="FFFF00"/>
                </a:highlight>
              </a:rPr>
              <a:t>502 images </a:t>
            </a:r>
          </a:p>
          <a:p>
            <a:pPr algn="ctr">
              <a:lnSpc>
                <a:spcPct val="120000"/>
              </a:lnSpc>
            </a:pPr>
            <a:r>
              <a:rPr lang="en-US" altLang="ko-KR" sz="2500" dirty="0"/>
              <a:t>Bounding boxes with extra 60 pixels = </a:t>
            </a:r>
            <a:r>
              <a:rPr lang="en-US" altLang="ko-KR" sz="2500" dirty="0">
                <a:highlight>
                  <a:srgbClr val="FFFF00"/>
                </a:highlight>
              </a:rPr>
              <a:t>1073 images</a:t>
            </a:r>
          </a:p>
          <a:p>
            <a:pPr algn="ctr">
              <a:lnSpc>
                <a:spcPct val="120000"/>
              </a:lnSpc>
            </a:pPr>
            <a:r>
              <a:rPr lang="en-US" altLang="ko-KR" sz="2500" dirty="0" err="1"/>
              <a:t>RoI</a:t>
            </a:r>
            <a:r>
              <a:rPr lang="en-US" altLang="ko-KR" sz="2500" dirty="0"/>
              <a:t> &lt;900 pixels are discarded</a:t>
            </a:r>
          </a:p>
          <a:p>
            <a:pPr algn="ctr">
              <a:lnSpc>
                <a:spcPct val="120000"/>
              </a:lnSpc>
            </a:pPr>
            <a:r>
              <a:rPr lang="en-US" altLang="ko-KR" sz="2500" b="1" dirty="0"/>
              <a:t>Total cropped positive images = </a:t>
            </a:r>
            <a:r>
              <a:rPr lang="en-US" altLang="ko-KR" sz="2500" b="1" dirty="0">
                <a:highlight>
                  <a:srgbClr val="FFFF00"/>
                </a:highlight>
              </a:rPr>
              <a:t>1300 images</a:t>
            </a:r>
          </a:p>
        </p:txBody>
      </p:sp>
      <p:sp>
        <p:nvSpPr>
          <p:cNvPr id="69" name="TextBox 68">
            <a:extLst>
              <a:ext uri="{FF2B5EF4-FFF2-40B4-BE49-F238E27FC236}">
                <a16:creationId xmlns:a16="http://schemas.microsoft.com/office/drawing/2014/main" id="{0AC5EC1F-368A-43C9-8CDA-F91401CB941E}"/>
              </a:ext>
            </a:extLst>
          </p:cNvPr>
          <p:cNvSpPr txBox="1"/>
          <p:nvPr/>
        </p:nvSpPr>
        <p:spPr>
          <a:xfrm>
            <a:off x="10179479" y="7204116"/>
            <a:ext cx="5278582" cy="511615"/>
          </a:xfrm>
          <a:prstGeom prst="rect">
            <a:avLst/>
          </a:prstGeom>
          <a:noFill/>
        </p:spPr>
        <p:txBody>
          <a:bodyPr wrap="square" rtlCol="0">
            <a:spAutoFit/>
          </a:bodyPr>
          <a:lstStyle/>
          <a:p>
            <a:pPr>
              <a:lnSpc>
                <a:spcPct val="120000"/>
              </a:lnSpc>
            </a:pPr>
            <a:r>
              <a:rPr lang="en-US" altLang="ko-KR" sz="2500" dirty="0"/>
              <a:t>Bounding boxes with extra 60 pixels</a:t>
            </a:r>
            <a:endParaRPr lang="ko-KR" altLang="en-US" sz="2500" dirty="0"/>
          </a:p>
        </p:txBody>
      </p:sp>
      <p:sp>
        <p:nvSpPr>
          <p:cNvPr id="70" name="TextBox 69">
            <a:extLst>
              <a:ext uri="{FF2B5EF4-FFF2-40B4-BE49-F238E27FC236}">
                <a16:creationId xmlns:a16="http://schemas.microsoft.com/office/drawing/2014/main" id="{F505940A-8D68-46A4-961B-567E8A7E17C1}"/>
              </a:ext>
            </a:extLst>
          </p:cNvPr>
          <p:cNvSpPr txBox="1"/>
          <p:nvPr/>
        </p:nvSpPr>
        <p:spPr>
          <a:xfrm>
            <a:off x="2763543" y="7208858"/>
            <a:ext cx="4004676" cy="511615"/>
          </a:xfrm>
          <a:prstGeom prst="rect">
            <a:avLst/>
          </a:prstGeom>
          <a:noFill/>
        </p:spPr>
        <p:txBody>
          <a:bodyPr wrap="square" rtlCol="0">
            <a:spAutoFit/>
          </a:bodyPr>
          <a:lstStyle/>
          <a:p>
            <a:pPr>
              <a:lnSpc>
                <a:spcPct val="120000"/>
              </a:lnSpc>
            </a:pPr>
            <a:r>
              <a:rPr lang="en-US" altLang="ko-KR" sz="2500" dirty="0"/>
              <a:t>Tight bounding boxes</a:t>
            </a:r>
            <a:endParaRPr lang="ko-KR" altLang="en-US" sz="2500" dirty="0"/>
          </a:p>
        </p:txBody>
      </p:sp>
      <p:sp>
        <p:nvSpPr>
          <p:cNvPr id="8" name="Tijdelijke aanduiding voor dianummer 3">
            <a:extLst>
              <a:ext uri="{FF2B5EF4-FFF2-40B4-BE49-F238E27FC236}">
                <a16:creationId xmlns:a16="http://schemas.microsoft.com/office/drawing/2014/main" id="{AACCFD0B-AD3B-4A7F-B278-3DDD3C768299}"/>
              </a:ext>
            </a:extLst>
          </p:cNvPr>
          <p:cNvSpPr txBox="1">
            <a:spLocks/>
          </p:cNvSpPr>
          <p:nvPr/>
        </p:nvSpPr>
        <p:spPr>
          <a:xfrm>
            <a:off x="15590520" y="8948703"/>
            <a:ext cx="921880" cy="519289"/>
          </a:xfrm>
          <a:prstGeom prst="rect">
            <a:avLst/>
          </a:prstGeom>
        </p:spPr>
        <p:txBody>
          <a:bodyPr vert="horz" lIns="91440" tIns="45720" rIns="91440" bIns="45720" rtlCol="0" anchor="ctr"/>
          <a:lstStyle>
            <a:defPPr>
              <a:defRPr lang="en-US"/>
            </a:defPPr>
            <a:lvl1pPr marL="0" algn="r" defTabSz="1300368" rtl="0" eaLnBrk="1" latinLnBrk="0" hangingPunct="1">
              <a:defRPr sz="1707" kern="1200">
                <a:solidFill>
                  <a:srgbClr val="1E64C8"/>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a:lstStyle>
          <a:p>
            <a:fld id="{7AE184E0-0BD4-4705-A12B-9B71DDE63301}" type="slidenum">
              <a:rPr lang="nl-BE" smtClean="0"/>
              <a:pPr/>
              <a:t>8</a:t>
            </a:fld>
            <a:r>
              <a:rPr lang="nl-BE" dirty="0"/>
              <a:t>/21</a:t>
            </a:r>
          </a:p>
        </p:txBody>
      </p:sp>
    </p:spTree>
    <p:extLst>
      <p:ext uri="{BB962C8B-B14F-4D97-AF65-F5344CB8AC3E}">
        <p14:creationId xmlns:p14="http://schemas.microsoft.com/office/powerpoint/2010/main" val="173699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그룹 57">
            <a:extLst>
              <a:ext uri="{FF2B5EF4-FFF2-40B4-BE49-F238E27FC236}">
                <a16:creationId xmlns:a16="http://schemas.microsoft.com/office/drawing/2014/main" id="{0946529A-3A96-426B-8C24-F2C6B1A9FF2F}"/>
              </a:ext>
            </a:extLst>
          </p:cNvPr>
          <p:cNvGrpSpPr/>
          <p:nvPr/>
        </p:nvGrpSpPr>
        <p:grpSpPr>
          <a:xfrm rot="16200000">
            <a:off x="2113199" y="2565082"/>
            <a:ext cx="4362450" cy="6600825"/>
            <a:chOff x="817418" y="161925"/>
            <a:chExt cx="4362450" cy="6600825"/>
          </a:xfrm>
        </p:grpSpPr>
        <p:pic>
          <p:nvPicPr>
            <p:cNvPr id="59" name="그림 58" descr="키보드, 음식이(가) 표시된 사진&#10;&#10;자동 생성된 설명">
              <a:extLst>
                <a:ext uri="{FF2B5EF4-FFF2-40B4-BE49-F238E27FC236}">
                  <a16:creationId xmlns:a16="http://schemas.microsoft.com/office/drawing/2014/main" id="{32207FFC-0A5B-4DD3-873D-BAA2AD7BF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18" y="4629150"/>
              <a:ext cx="2133600" cy="2133600"/>
            </a:xfrm>
            <a:prstGeom prst="rect">
              <a:avLst/>
            </a:prstGeom>
          </p:spPr>
        </p:pic>
        <p:pic>
          <p:nvPicPr>
            <p:cNvPr id="60" name="그림 59" descr="음식이(가) 표시된 사진&#10;&#10;자동 생성된 설명">
              <a:extLst>
                <a:ext uri="{FF2B5EF4-FFF2-40B4-BE49-F238E27FC236}">
                  <a16:creationId xmlns:a16="http://schemas.microsoft.com/office/drawing/2014/main" id="{8BE84832-170D-43CE-8774-895B99D69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18" y="2400300"/>
              <a:ext cx="2133600" cy="2133600"/>
            </a:xfrm>
            <a:prstGeom prst="rect">
              <a:avLst/>
            </a:prstGeom>
          </p:spPr>
        </p:pic>
        <p:pic>
          <p:nvPicPr>
            <p:cNvPr id="61" name="그림 60">
              <a:extLst>
                <a:ext uri="{FF2B5EF4-FFF2-40B4-BE49-F238E27FC236}">
                  <a16:creationId xmlns:a16="http://schemas.microsoft.com/office/drawing/2014/main" id="{F827C9D1-43B7-4ACE-9EE6-8A55272E7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418" y="161925"/>
              <a:ext cx="2133600" cy="2133600"/>
            </a:xfrm>
            <a:prstGeom prst="rect">
              <a:avLst/>
            </a:prstGeom>
          </p:spPr>
        </p:pic>
        <p:pic>
          <p:nvPicPr>
            <p:cNvPr id="62" name="그림 61">
              <a:extLst>
                <a:ext uri="{FF2B5EF4-FFF2-40B4-BE49-F238E27FC236}">
                  <a16:creationId xmlns:a16="http://schemas.microsoft.com/office/drawing/2014/main" id="{6679D31B-010F-4B7E-BDE1-561E96BF6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6268" y="4629150"/>
              <a:ext cx="2133600" cy="2133600"/>
            </a:xfrm>
            <a:prstGeom prst="rect">
              <a:avLst/>
            </a:prstGeom>
          </p:spPr>
        </p:pic>
        <p:pic>
          <p:nvPicPr>
            <p:cNvPr id="63" name="그림 62" descr="음식, 보드이(가) 표시된 사진&#10;&#10;자동 생성된 설명">
              <a:extLst>
                <a:ext uri="{FF2B5EF4-FFF2-40B4-BE49-F238E27FC236}">
                  <a16:creationId xmlns:a16="http://schemas.microsoft.com/office/drawing/2014/main" id="{4974665A-C8CE-454E-9BC4-062345246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218" y="2400300"/>
              <a:ext cx="2133600" cy="2133600"/>
            </a:xfrm>
            <a:prstGeom prst="rect">
              <a:avLst/>
            </a:prstGeom>
          </p:spPr>
        </p:pic>
        <p:pic>
          <p:nvPicPr>
            <p:cNvPr id="64" name="그림 63">
              <a:extLst>
                <a:ext uri="{FF2B5EF4-FFF2-40B4-BE49-F238E27FC236}">
                  <a16:creationId xmlns:a16="http://schemas.microsoft.com/office/drawing/2014/main" id="{97743A31-0404-4973-9F01-89CC695F64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7218" y="161925"/>
              <a:ext cx="2133600" cy="2133600"/>
            </a:xfrm>
            <a:prstGeom prst="rect">
              <a:avLst/>
            </a:prstGeom>
          </p:spPr>
        </p:pic>
      </p:grpSp>
      <p:grpSp>
        <p:nvGrpSpPr>
          <p:cNvPr id="65" name="그룹 64">
            <a:extLst>
              <a:ext uri="{FF2B5EF4-FFF2-40B4-BE49-F238E27FC236}">
                <a16:creationId xmlns:a16="http://schemas.microsoft.com/office/drawing/2014/main" id="{E0D8709A-50FC-4061-A053-DE5A708DA700}"/>
              </a:ext>
            </a:extLst>
          </p:cNvPr>
          <p:cNvGrpSpPr/>
          <p:nvPr/>
        </p:nvGrpSpPr>
        <p:grpSpPr>
          <a:xfrm rot="16200000">
            <a:off x="10894687" y="2617470"/>
            <a:ext cx="4362450" cy="6591300"/>
            <a:chOff x="7012132" y="171450"/>
            <a:chExt cx="4362450" cy="6591300"/>
          </a:xfrm>
        </p:grpSpPr>
        <p:pic>
          <p:nvPicPr>
            <p:cNvPr id="66" name="그림 65">
              <a:extLst>
                <a:ext uri="{FF2B5EF4-FFF2-40B4-BE49-F238E27FC236}">
                  <a16:creationId xmlns:a16="http://schemas.microsoft.com/office/drawing/2014/main" id="{EE8BC64C-CE11-4C23-8875-03B1A5EFB2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0982" y="4629150"/>
              <a:ext cx="2133600" cy="2133600"/>
            </a:xfrm>
            <a:prstGeom prst="rect">
              <a:avLst/>
            </a:prstGeom>
          </p:spPr>
        </p:pic>
        <p:pic>
          <p:nvPicPr>
            <p:cNvPr id="67" name="그림 66" descr="그리기이(가) 표시된 사진&#10;&#10;자동 생성된 설명">
              <a:extLst>
                <a:ext uri="{FF2B5EF4-FFF2-40B4-BE49-F238E27FC236}">
                  <a16:creationId xmlns:a16="http://schemas.microsoft.com/office/drawing/2014/main" id="{4B64E73A-D5E5-4AFB-925D-4B6CFD1551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2132" y="4629150"/>
              <a:ext cx="2133600" cy="2133600"/>
            </a:xfrm>
            <a:prstGeom prst="rect">
              <a:avLst/>
            </a:prstGeom>
          </p:spPr>
        </p:pic>
        <p:pic>
          <p:nvPicPr>
            <p:cNvPr id="68" name="그림 67">
              <a:extLst>
                <a:ext uri="{FF2B5EF4-FFF2-40B4-BE49-F238E27FC236}">
                  <a16:creationId xmlns:a16="http://schemas.microsoft.com/office/drawing/2014/main" id="{AC6D4F04-4B72-44E9-B5E1-19F273B80A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0982" y="2400300"/>
              <a:ext cx="2133600" cy="2133600"/>
            </a:xfrm>
            <a:prstGeom prst="rect">
              <a:avLst/>
            </a:prstGeom>
          </p:spPr>
        </p:pic>
        <p:pic>
          <p:nvPicPr>
            <p:cNvPr id="69" name="그림 68">
              <a:extLst>
                <a:ext uri="{FF2B5EF4-FFF2-40B4-BE49-F238E27FC236}">
                  <a16:creationId xmlns:a16="http://schemas.microsoft.com/office/drawing/2014/main" id="{42A7C075-2DFD-45E8-970A-DE1B6E42A3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2132" y="2400300"/>
              <a:ext cx="2133600" cy="2133600"/>
            </a:xfrm>
            <a:prstGeom prst="rect">
              <a:avLst/>
            </a:prstGeom>
          </p:spPr>
        </p:pic>
        <p:pic>
          <p:nvPicPr>
            <p:cNvPr id="70" name="그림 69">
              <a:extLst>
                <a:ext uri="{FF2B5EF4-FFF2-40B4-BE49-F238E27FC236}">
                  <a16:creationId xmlns:a16="http://schemas.microsoft.com/office/drawing/2014/main" id="{C8EF0C54-21EA-45B0-BC74-AB3C216E2B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0982" y="171450"/>
              <a:ext cx="2133600" cy="2133600"/>
            </a:xfrm>
            <a:prstGeom prst="rect">
              <a:avLst/>
            </a:prstGeom>
          </p:spPr>
        </p:pic>
        <p:pic>
          <p:nvPicPr>
            <p:cNvPr id="71" name="그림 70">
              <a:extLst>
                <a:ext uri="{FF2B5EF4-FFF2-40B4-BE49-F238E27FC236}">
                  <a16:creationId xmlns:a16="http://schemas.microsoft.com/office/drawing/2014/main" id="{536F0D10-1658-4706-869E-45ED107192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31182" y="171450"/>
              <a:ext cx="2133600" cy="2133600"/>
            </a:xfrm>
            <a:prstGeom prst="rect">
              <a:avLst/>
            </a:prstGeom>
          </p:spPr>
        </p:pic>
      </p:grpSp>
      <p:sp>
        <p:nvSpPr>
          <p:cNvPr id="2" name="Titel 1"/>
          <p:cNvSpPr>
            <a:spLocks noGrp="1"/>
          </p:cNvSpPr>
          <p:nvPr>
            <p:ph type="title"/>
          </p:nvPr>
        </p:nvSpPr>
        <p:spPr>
          <a:xfrm>
            <a:off x="816696" y="602353"/>
            <a:ext cx="15705282" cy="863693"/>
          </a:xfrm>
        </p:spPr>
        <p:txBody>
          <a:bodyPr/>
          <a:lstStyle/>
          <a:p>
            <a:r>
              <a:rPr lang="nl-NL" dirty="0"/>
              <a:t>Dataset – negative dataset</a:t>
            </a:r>
            <a:endParaRPr lang="nl-BE" dirty="0"/>
          </a:p>
        </p:txBody>
      </p:sp>
      <p:sp>
        <p:nvSpPr>
          <p:cNvPr id="4" name="Tijdelijke aanduiding voor dianummer 3"/>
          <p:cNvSpPr>
            <a:spLocks noGrp="1"/>
          </p:cNvSpPr>
          <p:nvPr>
            <p:ph type="sldNum" sz="quarter" idx="4"/>
          </p:nvPr>
        </p:nvSpPr>
        <p:spPr>
          <a:xfrm>
            <a:off x="19415021" y="6601717"/>
            <a:ext cx="45719" cy="249677"/>
          </a:xfrm>
        </p:spPr>
        <p:txBody>
          <a:bodyPr/>
          <a:lstStyle/>
          <a:p>
            <a:fld id="{7AE184E0-0BD4-4705-A12B-9B71DDE63301}" type="slidenum">
              <a:rPr lang="nl-BE" noProof="0" smtClean="0"/>
              <a:pPr/>
              <a:t>9</a:t>
            </a:fld>
            <a:endParaRPr lang="nl-BE" noProof="0" dirty="0"/>
          </a:p>
        </p:txBody>
      </p:sp>
      <p:sp>
        <p:nvSpPr>
          <p:cNvPr id="44" name="TextBox 43">
            <a:extLst>
              <a:ext uri="{FF2B5EF4-FFF2-40B4-BE49-F238E27FC236}">
                <a16:creationId xmlns:a16="http://schemas.microsoft.com/office/drawing/2014/main" id="{8A448942-F4AD-4FE6-8B27-2501E9AAE824}"/>
              </a:ext>
            </a:extLst>
          </p:cNvPr>
          <p:cNvSpPr txBox="1"/>
          <p:nvPr/>
        </p:nvSpPr>
        <p:spPr>
          <a:xfrm>
            <a:off x="13162413" y="6770508"/>
            <a:ext cx="514350" cy="511615"/>
          </a:xfrm>
          <a:prstGeom prst="rect">
            <a:avLst/>
          </a:prstGeom>
          <a:noFill/>
        </p:spPr>
        <p:txBody>
          <a:bodyPr wrap="square" rtlCol="0">
            <a:spAutoFit/>
          </a:bodyPr>
          <a:lstStyle/>
          <a:p>
            <a:pPr>
              <a:lnSpc>
                <a:spcPct val="120000"/>
              </a:lnSpc>
            </a:pPr>
            <a:r>
              <a:rPr lang="en-US" altLang="ko-KR" sz="2500" dirty="0">
                <a:highlight>
                  <a:srgbClr val="00FFFF"/>
                </a:highlight>
              </a:rPr>
              <a:t>P</a:t>
            </a:r>
            <a:endParaRPr lang="ko-KR" altLang="en-US" sz="2500" dirty="0">
              <a:highlight>
                <a:srgbClr val="00FFFF"/>
              </a:highlight>
            </a:endParaRPr>
          </a:p>
        </p:txBody>
      </p:sp>
      <p:sp>
        <p:nvSpPr>
          <p:cNvPr id="46" name="TextBox 45">
            <a:extLst>
              <a:ext uri="{FF2B5EF4-FFF2-40B4-BE49-F238E27FC236}">
                <a16:creationId xmlns:a16="http://schemas.microsoft.com/office/drawing/2014/main" id="{0B0C5AF9-4530-4104-AB56-7711BC7F0AD4}"/>
              </a:ext>
            </a:extLst>
          </p:cNvPr>
          <p:cNvSpPr txBox="1"/>
          <p:nvPr/>
        </p:nvSpPr>
        <p:spPr>
          <a:xfrm>
            <a:off x="10899971" y="6766094"/>
            <a:ext cx="514350" cy="511615"/>
          </a:xfrm>
          <a:prstGeom prst="rect">
            <a:avLst/>
          </a:prstGeom>
          <a:noFill/>
        </p:spPr>
        <p:txBody>
          <a:bodyPr wrap="square" rtlCol="0">
            <a:spAutoFit/>
          </a:bodyPr>
          <a:lstStyle/>
          <a:p>
            <a:pPr>
              <a:lnSpc>
                <a:spcPct val="120000"/>
              </a:lnSpc>
            </a:pPr>
            <a:r>
              <a:rPr lang="en-US" altLang="ko-KR" sz="2500" dirty="0">
                <a:highlight>
                  <a:srgbClr val="00FFFF"/>
                </a:highlight>
              </a:rPr>
              <a:t>P</a:t>
            </a:r>
            <a:endParaRPr lang="ko-KR" altLang="en-US" sz="2500" dirty="0">
              <a:highlight>
                <a:srgbClr val="00FFFF"/>
              </a:highlight>
            </a:endParaRPr>
          </a:p>
        </p:txBody>
      </p:sp>
      <p:sp>
        <p:nvSpPr>
          <p:cNvPr id="49" name="TextBox 48">
            <a:extLst>
              <a:ext uri="{FF2B5EF4-FFF2-40B4-BE49-F238E27FC236}">
                <a16:creationId xmlns:a16="http://schemas.microsoft.com/office/drawing/2014/main" id="{A8D400E8-1748-413B-B7D0-4C0288CD5BC6}"/>
              </a:ext>
            </a:extLst>
          </p:cNvPr>
          <p:cNvSpPr txBox="1"/>
          <p:nvPr/>
        </p:nvSpPr>
        <p:spPr>
          <a:xfrm>
            <a:off x="15358097" y="6770508"/>
            <a:ext cx="514350" cy="511615"/>
          </a:xfrm>
          <a:prstGeom prst="rect">
            <a:avLst/>
          </a:prstGeom>
          <a:noFill/>
        </p:spPr>
        <p:txBody>
          <a:bodyPr wrap="square" rtlCol="0">
            <a:spAutoFit/>
          </a:bodyPr>
          <a:lstStyle/>
          <a:p>
            <a:pPr>
              <a:lnSpc>
                <a:spcPct val="120000"/>
              </a:lnSpc>
            </a:pPr>
            <a:r>
              <a:rPr lang="en-US" altLang="ko-KR" sz="2500" dirty="0">
                <a:highlight>
                  <a:srgbClr val="00FFFF"/>
                </a:highlight>
              </a:rPr>
              <a:t>P</a:t>
            </a:r>
            <a:endParaRPr lang="ko-KR" altLang="en-US" sz="2500" dirty="0">
              <a:highlight>
                <a:srgbClr val="00FFFF"/>
              </a:highlight>
            </a:endParaRPr>
          </a:p>
        </p:txBody>
      </p:sp>
      <p:sp>
        <p:nvSpPr>
          <p:cNvPr id="50" name="TextBox 49">
            <a:extLst>
              <a:ext uri="{FF2B5EF4-FFF2-40B4-BE49-F238E27FC236}">
                <a16:creationId xmlns:a16="http://schemas.microsoft.com/office/drawing/2014/main" id="{FC9E1A53-A9B5-4E99-97A0-EE882A0C2AC4}"/>
              </a:ext>
            </a:extLst>
          </p:cNvPr>
          <p:cNvSpPr txBox="1"/>
          <p:nvPr/>
        </p:nvSpPr>
        <p:spPr>
          <a:xfrm>
            <a:off x="13168104" y="4504380"/>
            <a:ext cx="902970" cy="511615"/>
          </a:xfrm>
          <a:prstGeom prst="rect">
            <a:avLst/>
          </a:prstGeom>
          <a:noFill/>
        </p:spPr>
        <p:txBody>
          <a:bodyPr wrap="square" rtlCol="0">
            <a:spAutoFit/>
          </a:bodyPr>
          <a:lstStyle/>
          <a:p>
            <a:pPr>
              <a:lnSpc>
                <a:spcPct val="120000"/>
              </a:lnSpc>
            </a:pPr>
            <a:r>
              <a:rPr lang="en-US" altLang="ko-KR" sz="2500" dirty="0">
                <a:highlight>
                  <a:srgbClr val="FFFF00"/>
                </a:highlight>
              </a:rPr>
              <a:t>N</a:t>
            </a:r>
            <a:endParaRPr lang="ko-KR" altLang="en-US" sz="2500" dirty="0">
              <a:highlight>
                <a:srgbClr val="FFFF00"/>
              </a:highlight>
            </a:endParaRPr>
          </a:p>
        </p:txBody>
      </p:sp>
      <p:sp>
        <p:nvSpPr>
          <p:cNvPr id="52" name="TextBox 51">
            <a:extLst>
              <a:ext uri="{FF2B5EF4-FFF2-40B4-BE49-F238E27FC236}">
                <a16:creationId xmlns:a16="http://schemas.microsoft.com/office/drawing/2014/main" id="{5A9213A3-4785-45E6-8BD8-5DFA153A1BC0}"/>
              </a:ext>
            </a:extLst>
          </p:cNvPr>
          <p:cNvSpPr txBox="1"/>
          <p:nvPr/>
        </p:nvSpPr>
        <p:spPr>
          <a:xfrm>
            <a:off x="10909781" y="4504764"/>
            <a:ext cx="902970" cy="511615"/>
          </a:xfrm>
          <a:prstGeom prst="rect">
            <a:avLst/>
          </a:prstGeom>
          <a:noFill/>
        </p:spPr>
        <p:txBody>
          <a:bodyPr wrap="square" rtlCol="0">
            <a:spAutoFit/>
          </a:bodyPr>
          <a:lstStyle/>
          <a:p>
            <a:pPr>
              <a:lnSpc>
                <a:spcPct val="120000"/>
              </a:lnSpc>
            </a:pPr>
            <a:r>
              <a:rPr lang="en-US" altLang="ko-KR" sz="2500" dirty="0">
                <a:highlight>
                  <a:srgbClr val="FFFF00"/>
                </a:highlight>
              </a:rPr>
              <a:t>N</a:t>
            </a:r>
            <a:endParaRPr lang="ko-KR" altLang="en-US" sz="2500" dirty="0">
              <a:highlight>
                <a:srgbClr val="FFFF00"/>
              </a:highlight>
            </a:endParaRPr>
          </a:p>
        </p:txBody>
      </p:sp>
      <p:sp>
        <p:nvSpPr>
          <p:cNvPr id="53" name="TextBox 52">
            <a:extLst>
              <a:ext uri="{FF2B5EF4-FFF2-40B4-BE49-F238E27FC236}">
                <a16:creationId xmlns:a16="http://schemas.microsoft.com/office/drawing/2014/main" id="{578FD3DB-B9B5-4FB3-8598-F973843CABEC}"/>
              </a:ext>
            </a:extLst>
          </p:cNvPr>
          <p:cNvSpPr txBox="1"/>
          <p:nvPr/>
        </p:nvSpPr>
        <p:spPr>
          <a:xfrm>
            <a:off x="15340317" y="4522762"/>
            <a:ext cx="902970" cy="511615"/>
          </a:xfrm>
          <a:prstGeom prst="rect">
            <a:avLst/>
          </a:prstGeom>
          <a:noFill/>
        </p:spPr>
        <p:txBody>
          <a:bodyPr wrap="square" rtlCol="0">
            <a:spAutoFit/>
          </a:bodyPr>
          <a:lstStyle/>
          <a:p>
            <a:pPr>
              <a:lnSpc>
                <a:spcPct val="120000"/>
              </a:lnSpc>
            </a:pPr>
            <a:r>
              <a:rPr lang="en-US" altLang="ko-KR" sz="2500" dirty="0">
                <a:highlight>
                  <a:srgbClr val="FFFF00"/>
                </a:highlight>
              </a:rPr>
              <a:t>N</a:t>
            </a:r>
            <a:endParaRPr lang="ko-KR" altLang="en-US" sz="2500" dirty="0">
              <a:highlight>
                <a:srgbClr val="FFFF00"/>
              </a:highlight>
            </a:endParaRPr>
          </a:p>
        </p:txBody>
      </p:sp>
      <p:sp>
        <p:nvSpPr>
          <p:cNvPr id="72" name="원호 71">
            <a:extLst>
              <a:ext uri="{FF2B5EF4-FFF2-40B4-BE49-F238E27FC236}">
                <a16:creationId xmlns:a16="http://schemas.microsoft.com/office/drawing/2014/main" id="{40E3303E-52D5-47F9-AFF6-74BF622CE515}"/>
              </a:ext>
            </a:extLst>
          </p:cNvPr>
          <p:cNvSpPr/>
          <p:nvPr/>
        </p:nvSpPr>
        <p:spPr>
          <a:xfrm rot="16200000">
            <a:off x="4228485" y="-291671"/>
            <a:ext cx="4630699" cy="8712276"/>
          </a:xfrm>
          <a:prstGeom prst="arc">
            <a:avLst>
              <a:gd name="adj1" fmla="val 16187536"/>
              <a:gd name="adj2" fmla="val 5575376"/>
            </a:avLst>
          </a:prstGeom>
          <a:ln w="60325">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3" name="원호 72">
            <a:extLst>
              <a:ext uri="{FF2B5EF4-FFF2-40B4-BE49-F238E27FC236}">
                <a16:creationId xmlns:a16="http://schemas.microsoft.com/office/drawing/2014/main" id="{64F65A1A-7481-475F-8758-2EA97071454A}"/>
              </a:ext>
            </a:extLst>
          </p:cNvPr>
          <p:cNvSpPr/>
          <p:nvPr/>
        </p:nvSpPr>
        <p:spPr>
          <a:xfrm rot="16200000">
            <a:off x="8764348" y="-344444"/>
            <a:ext cx="4630699" cy="8889569"/>
          </a:xfrm>
          <a:prstGeom prst="arc">
            <a:avLst>
              <a:gd name="adj1" fmla="val 16187536"/>
              <a:gd name="adj2" fmla="val 5575376"/>
            </a:avLst>
          </a:prstGeom>
          <a:ln w="60325">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4" name="원호 73">
            <a:extLst>
              <a:ext uri="{FF2B5EF4-FFF2-40B4-BE49-F238E27FC236}">
                <a16:creationId xmlns:a16="http://schemas.microsoft.com/office/drawing/2014/main" id="{0AB2045A-9B62-4FAE-9FD0-1D1E93124452}"/>
              </a:ext>
            </a:extLst>
          </p:cNvPr>
          <p:cNvSpPr/>
          <p:nvPr/>
        </p:nvSpPr>
        <p:spPr>
          <a:xfrm rot="16200000">
            <a:off x="6488867" y="-221983"/>
            <a:ext cx="4630699" cy="8716395"/>
          </a:xfrm>
          <a:prstGeom prst="arc">
            <a:avLst>
              <a:gd name="adj1" fmla="val 16187536"/>
              <a:gd name="adj2" fmla="val 5575376"/>
            </a:avLst>
          </a:prstGeom>
          <a:ln w="60325">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D1EC6B43-8EE7-49BD-ADB4-D7BC0110DDCC}"/>
              </a:ext>
            </a:extLst>
          </p:cNvPr>
          <p:cNvSpPr txBox="1"/>
          <p:nvPr/>
        </p:nvSpPr>
        <p:spPr>
          <a:xfrm>
            <a:off x="5264876" y="8361249"/>
            <a:ext cx="6547875" cy="973280"/>
          </a:xfrm>
          <a:prstGeom prst="rect">
            <a:avLst/>
          </a:prstGeom>
          <a:noFill/>
        </p:spPr>
        <p:txBody>
          <a:bodyPr wrap="square" rtlCol="0">
            <a:spAutoFit/>
          </a:bodyPr>
          <a:lstStyle/>
          <a:p>
            <a:pPr algn="ctr">
              <a:lnSpc>
                <a:spcPct val="120000"/>
              </a:lnSpc>
            </a:pPr>
            <a:r>
              <a:rPr lang="en-US" altLang="ko-KR" sz="2500" b="1" dirty="0"/>
              <a:t>Cropped negative images = </a:t>
            </a:r>
            <a:r>
              <a:rPr lang="en-US" altLang="ko-KR" sz="2500" b="1" dirty="0">
                <a:highlight>
                  <a:srgbClr val="FFFF00"/>
                </a:highlight>
              </a:rPr>
              <a:t>1300 images </a:t>
            </a:r>
            <a:r>
              <a:rPr lang="en-US" altLang="ko-KR" sz="2500" dirty="0"/>
              <a:t>(randomly selected)</a:t>
            </a:r>
            <a:endParaRPr lang="ko-KR" altLang="en-US" sz="2500" dirty="0"/>
          </a:p>
        </p:txBody>
      </p:sp>
      <p:sp>
        <p:nvSpPr>
          <p:cNvPr id="28" name="Tijdelijke aanduiding voor dianummer 3">
            <a:extLst>
              <a:ext uri="{FF2B5EF4-FFF2-40B4-BE49-F238E27FC236}">
                <a16:creationId xmlns:a16="http://schemas.microsoft.com/office/drawing/2014/main" id="{4C999899-F8FE-4F4B-95D1-8DA32F7C6339}"/>
              </a:ext>
            </a:extLst>
          </p:cNvPr>
          <p:cNvSpPr txBox="1">
            <a:spLocks/>
          </p:cNvSpPr>
          <p:nvPr/>
        </p:nvSpPr>
        <p:spPr>
          <a:xfrm>
            <a:off x="15590520" y="8948703"/>
            <a:ext cx="921880" cy="519289"/>
          </a:xfrm>
          <a:prstGeom prst="rect">
            <a:avLst/>
          </a:prstGeom>
        </p:spPr>
        <p:txBody>
          <a:bodyPr vert="horz" lIns="91440" tIns="45720" rIns="91440" bIns="45720" rtlCol="0" anchor="ctr"/>
          <a:lstStyle>
            <a:defPPr>
              <a:defRPr lang="en-US"/>
            </a:defPPr>
            <a:lvl1pPr marL="0" algn="r" defTabSz="1300368" rtl="0" eaLnBrk="1" latinLnBrk="0" hangingPunct="1">
              <a:defRPr sz="1707" kern="1200">
                <a:solidFill>
                  <a:srgbClr val="1E64C8"/>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a:lstStyle>
          <a:p>
            <a:fld id="{7AE184E0-0BD4-4705-A12B-9B71DDE63301}" type="slidenum">
              <a:rPr lang="nl-BE" smtClean="0"/>
              <a:pPr/>
              <a:t>9</a:t>
            </a:fld>
            <a:r>
              <a:rPr lang="nl-BE" dirty="0"/>
              <a:t>/21</a:t>
            </a:r>
          </a:p>
        </p:txBody>
      </p:sp>
    </p:spTree>
    <p:extLst>
      <p:ext uri="{BB962C8B-B14F-4D97-AF65-F5344CB8AC3E}">
        <p14:creationId xmlns:p14="http://schemas.microsoft.com/office/powerpoint/2010/main" val="2615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9" grpId="0"/>
      <p:bldP spid="50" grpId="0"/>
      <p:bldP spid="52" grpId="0"/>
      <p:bldP spid="53" grpId="0"/>
      <p:bldP spid="72" grpId="0" animBg="1"/>
      <p:bldP spid="73" grpId="0" animBg="1"/>
      <p:bldP spid="74" grpId="0" animBg="1"/>
    </p:bldLst>
  </p:timing>
</p:sld>
</file>

<file path=ppt/theme/theme1.xml><?xml version="1.0" encoding="utf-8"?>
<a:theme xmlns:a="http://schemas.openxmlformats.org/drawingml/2006/main" name="Kantoorthema">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Corporate_1_0_12.potx" id="{56EDA07B-A2D4-474F-888B-4363BC88986D}" vid="{163DAE1B-03E3-47AC-8696-045C7F697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1C8F3A-DA56-452E-B740-BA4D823E63F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F7C626C-4DBF-4BFD-8F44-5E569B7DF3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E9C0F6-7989-4BF0-AD09-E714261DBB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11891</TotalTime>
  <Words>974</Words>
  <Application>Microsoft Office PowerPoint</Application>
  <PresentationFormat>사용자 지정</PresentationFormat>
  <Paragraphs>170</Paragraphs>
  <Slides>21</Slides>
  <Notes>16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Arial</vt:lpstr>
      <vt:lpstr>Calibri</vt:lpstr>
      <vt:lpstr>Times New Roman</vt:lpstr>
      <vt:lpstr>Wingdings</vt:lpstr>
      <vt:lpstr>Kantoorthema</vt:lpstr>
      <vt:lpstr>Computer-aided diagnosis of Trypanosomiasis using unstained microscopy images and deep machine learning </vt:lpstr>
      <vt:lpstr>contents</vt:lpstr>
      <vt:lpstr>contents</vt:lpstr>
      <vt:lpstr>Introduction</vt:lpstr>
      <vt:lpstr>Problem statement</vt:lpstr>
      <vt:lpstr>contents</vt:lpstr>
      <vt:lpstr>Dataset - annotation</vt:lpstr>
      <vt:lpstr>Dataset – positive dataset</vt:lpstr>
      <vt:lpstr>Dataset – negative dataset</vt:lpstr>
      <vt:lpstr>Dataset - distribution</vt:lpstr>
      <vt:lpstr>Experiment - Active learning</vt:lpstr>
      <vt:lpstr>Experiment - Active learning</vt:lpstr>
      <vt:lpstr>Experiment</vt:lpstr>
      <vt:lpstr>contents</vt:lpstr>
      <vt:lpstr>Results – Evaluation metrics</vt:lpstr>
      <vt:lpstr>Results – Probability distribution</vt:lpstr>
      <vt:lpstr>Results – Probability distribution</vt:lpstr>
      <vt:lpstr>Results – Probability distribution</vt:lpstr>
      <vt:lpstr>contents</vt:lpstr>
      <vt:lpstr>conclusions</vt:lpstr>
      <vt:lpstr>PowerPoint 프레젠테이션</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Ghent University</dc:creator>
  <cp:lastModifiedBy>Song Heesoo</cp:lastModifiedBy>
  <cp:revision>266</cp:revision>
  <dcterms:created xsi:type="dcterms:W3CDTF">2016-09-22T14:19:17Z</dcterms:created>
  <dcterms:modified xsi:type="dcterms:W3CDTF">2020-08-20T06:33:20Z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ontentTypeId">
    <vt:lpwstr>0x0101006485FDDAC6B575409C31AC848C388A85</vt:lpwstr>
  </property>
</Properties>
</file>