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406" autoAdjust="0"/>
  </p:normalViewPr>
  <p:slideViewPr>
    <p:cSldViewPr snapToGrid="0">
      <p:cViewPr>
        <p:scale>
          <a:sx n="60" d="100"/>
          <a:sy n="60" d="100"/>
        </p:scale>
        <p:origin x="2486" y="-9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92FC7-BDEE-4D47-9C51-98C43AD578BA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6E110-E00D-448A-9717-2BB1DA6FB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582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Supplementary 7-1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6E110-E00D-448A-9717-2BB1DA6FBCD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25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Supplementary 7-2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6E110-E00D-448A-9717-2BB1DA6FBCD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00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A13F-29EB-40C5-98FB-E56563024901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F001-BB22-4C78-9E2A-480BD47F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99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A13F-29EB-40C5-98FB-E56563024901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F001-BB22-4C78-9E2A-480BD47F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06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A13F-29EB-40C5-98FB-E56563024901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F001-BB22-4C78-9E2A-480BD47F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72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A13F-29EB-40C5-98FB-E56563024901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F001-BB22-4C78-9E2A-480BD47F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89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A13F-29EB-40C5-98FB-E56563024901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F001-BB22-4C78-9E2A-480BD47F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71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A13F-29EB-40C5-98FB-E56563024901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F001-BB22-4C78-9E2A-480BD47F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48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A13F-29EB-40C5-98FB-E56563024901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F001-BB22-4C78-9E2A-480BD47F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12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A13F-29EB-40C5-98FB-E56563024901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F001-BB22-4C78-9E2A-480BD47F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843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A13F-29EB-40C5-98FB-E56563024901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F001-BB22-4C78-9E2A-480BD47F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50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A13F-29EB-40C5-98FB-E56563024901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F001-BB22-4C78-9E2A-480BD47F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18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A13F-29EB-40C5-98FB-E56563024901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F001-BB22-4C78-9E2A-480BD47F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21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FA13F-29EB-40C5-98FB-E56563024901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0F001-BB22-4C78-9E2A-480BD47F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32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09A62609-57B8-44F4-11E5-D695276B3D30}"/>
              </a:ext>
            </a:extLst>
          </p:cNvPr>
          <p:cNvGrpSpPr/>
          <p:nvPr/>
        </p:nvGrpSpPr>
        <p:grpSpPr>
          <a:xfrm>
            <a:off x="58652" y="702928"/>
            <a:ext cx="6026608" cy="9369124"/>
            <a:chOff x="58652" y="702928"/>
            <a:chExt cx="6026608" cy="936912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F51C9DE-7A36-00CF-BB24-18480EBFD95C}"/>
                </a:ext>
              </a:extLst>
            </p:cNvPr>
            <p:cNvGrpSpPr/>
            <p:nvPr/>
          </p:nvGrpSpPr>
          <p:grpSpPr>
            <a:xfrm>
              <a:off x="58652" y="1293647"/>
              <a:ext cx="1413887" cy="8379608"/>
              <a:chOff x="58654" y="1199045"/>
              <a:chExt cx="1413887" cy="8379608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6F44BF8-22DF-A8B0-3A94-281BB5DCDC3D}"/>
                  </a:ext>
                </a:extLst>
              </p:cNvPr>
              <p:cNvGrpSpPr/>
              <p:nvPr/>
            </p:nvGrpSpPr>
            <p:grpSpPr>
              <a:xfrm>
                <a:off x="79168" y="1199045"/>
                <a:ext cx="1393373" cy="3015838"/>
                <a:chOff x="79168" y="1199045"/>
                <a:chExt cx="1393373" cy="3015838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7DF5F96-DAB2-8CA7-B6ED-8EFCE90836F7}"/>
                    </a:ext>
                  </a:extLst>
                </p:cNvPr>
                <p:cNvSpPr txBox="1"/>
                <p:nvPr/>
              </p:nvSpPr>
              <p:spPr>
                <a:xfrm>
                  <a:off x="79170" y="1199045"/>
                  <a:ext cx="139337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/>
                    <a:t>Cholangiocyte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1B273C5-D860-B489-62B5-DE68349FFE8D}"/>
                    </a:ext>
                  </a:extLst>
                </p:cNvPr>
                <p:cNvSpPr txBox="1"/>
                <p:nvPr/>
              </p:nvSpPr>
              <p:spPr>
                <a:xfrm>
                  <a:off x="79168" y="3876329"/>
                  <a:ext cx="139337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/>
                    <a:t>Hepatocyte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AD4AA22-CD7D-4948-1F9C-997C06AEB9C5}"/>
                    </a:ext>
                  </a:extLst>
                </p:cNvPr>
                <p:cNvSpPr txBox="1"/>
                <p:nvPr/>
              </p:nvSpPr>
              <p:spPr>
                <a:xfrm>
                  <a:off x="79169" y="2540356"/>
                  <a:ext cx="139337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/>
                    <a:t>Endothelial</a:t>
                  </a:r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EA55DEE3-BDA7-4704-EA38-CC0F39339958}"/>
                  </a:ext>
                </a:extLst>
              </p:cNvPr>
              <p:cNvGrpSpPr/>
              <p:nvPr/>
            </p:nvGrpSpPr>
            <p:grpSpPr>
              <a:xfrm>
                <a:off x="58654" y="5197833"/>
                <a:ext cx="1413887" cy="4380820"/>
                <a:chOff x="58654" y="5197833"/>
                <a:chExt cx="1413887" cy="4380820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50CEE62-46BA-76AC-1E91-9E3B55FAE0D8}"/>
                    </a:ext>
                  </a:extLst>
                </p:cNvPr>
                <p:cNvSpPr txBox="1"/>
                <p:nvPr/>
              </p:nvSpPr>
              <p:spPr>
                <a:xfrm>
                  <a:off x="79170" y="9240099"/>
                  <a:ext cx="139337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/>
                    <a:t>Stellate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CA6F696-7716-64D0-E73E-1F4320841517}"/>
                    </a:ext>
                  </a:extLst>
                </p:cNvPr>
                <p:cNvSpPr txBox="1"/>
                <p:nvPr/>
              </p:nvSpPr>
              <p:spPr>
                <a:xfrm>
                  <a:off x="58654" y="7879718"/>
                  <a:ext cx="139337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/>
                    <a:t>Neutrophil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AF82276-0FD2-2AEC-E6DB-C1C9ED344156}"/>
                    </a:ext>
                  </a:extLst>
                </p:cNvPr>
                <p:cNvSpPr txBox="1"/>
                <p:nvPr/>
              </p:nvSpPr>
              <p:spPr>
                <a:xfrm>
                  <a:off x="79168" y="6562815"/>
                  <a:ext cx="139337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/>
                    <a:t>Monocyte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4B33E56-85A8-36EC-B909-5BC159EA2CD3}"/>
                    </a:ext>
                  </a:extLst>
                </p:cNvPr>
                <p:cNvSpPr txBox="1"/>
                <p:nvPr/>
              </p:nvSpPr>
              <p:spPr>
                <a:xfrm>
                  <a:off x="79168" y="5197833"/>
                  <a:ext cx="139337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/>
                    <a:t>Kupffer</a:t>
                  </a:r>
                </a:p>
              </p:txBody>
            </p:sp>
          </p:grpSp>
        </p:grp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04DD10C-1081-6584-9A42-C1E8DD53F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9078" y="702928"/>
              <a:ext cx="2145119" cy="132384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81FF95B-85D9-EC55-16E1-0328DF17E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7025" y="702928"/>
              <a:ext cx="2145119" cy="132384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A79FE9F-7DB8-A199-8872-55D6156CA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9077" y="2025346"/>
              <a:ext cx="2145119" cy="1323429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2E29434-E890-AE6A-AAD4-B1B112943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7024" y="2024793"/>
              <a:ext cx="2145119" cy="1323429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ADED42D-E7AE-8FF0-94BA-CECEA5A1C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59077" y="3363101"/>
              <a:ext cx="2148236" cy="1325352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15C7149F-269F-F98F-A8FE-F0A06E83D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37024" y="3363101"/>
              <a:ext cx="2148236" cy="1325352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CCCC478E-ADC8-A61A-926D-B046149B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59077" y="4730512"/>
              <a:ext cx="2145119" cy="1323429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8AD51B02-F3B0-23EC-78DA-97BBDBF53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37023" y="4701352"/>
              <a:ext cx="2145119" cy="1323429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87B012FF-8EC8-7273-149F-C459DE9CD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559077" y="6057647"/>
              <a:ext cx="2145119" cy="1323429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7BCD8257-E030-8FB1-BCAC-DC84EE871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937023" y="6097922"/>
              <a:ext cx="2145119" cy="1323429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9DBB7B55-C7F7-C9F7-EEDE-33C7662C8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9077" y="8748623"/>
              <a:ext cx="2145119" cy="1323429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58A4A045-103A-8B23-5B8A-F26834CAB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37022" y="8746583"/>
              <a:ext cx="2145119" cy="1323429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A2E14307-F9E9-BC8C-2B57-413F33EF3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559077" y="7380529"/>
              <a:ext cx="2145119" cy="13234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7201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A4C02E-70F8-D488-981E-97CC678B4612}"/>
              </a:ext>
            </a:extLst>
          </p:cNvPr>
          <p:cNvSpPr txBox="1"/>
          <p:nvPr/>
        </p:nvSpPr>
        <p:spPr>
          <a:xfrm>
            <a:off x="79166" y="808429"/>
            <a:ext cx="1393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Cholangiocyte</a:t>
            </a:r>
          </a:p>
          <a:p>
            <a:pPr algn="ctr"/>
            <a:r>
              <a:rPr lang="en-US" altLang="ko-KR" sz="1400" dirty="0"/>
              <a:t>(Cluster 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E7D52-EBD3-F787-B39F-93BB3C8F9FB1}"/>
              </a:ext>
            </a:extLst>
          </p:cNvPr>
          <p:cNvSpPr txBox="1"/>
          <p:nvPr/>
        </p:nvSpPr>
        <p:spPr>
          <a:xfrm>
            <a:off x="79166" y="5128751"/>
            <a:ext cx="1393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Endothelial</a:t>
            </a:r>
          </a:p>
          <a:p>
            <a:pPr algn="ctr"/>
            <a:r>
              <a:rPr lang="en-US" altLang="ko-KR" sz="1400" dirty="0"/>
              <a:t>(Cluster 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74231-EC37-48E6-15A3-9E79FA69A58D}"/>
              </a:ext>
            </a:extLst>
          </p:cNvPr>
          <p:cNvSpPr txBox="1"/>
          <p:nvPr/>
        </p:nvSpPr>
        <p:spPr>
          <a:xfrm>
            <a:off x="79167" y="3792778"/>
            <a:ext cx="1393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Endothelial</a:t>
            </a:r>
          </a:p>
          <a:p>
            <a:pPr algn="ctr"/>
            <a:r>
              <a:rPr lang="en-US" altLang="ko-KR" sz="1400" dirty="0"/>
              <a:t>(Cluster 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C83F1-4AEB-017B-8393-3AC13D989D2F}"/>
              </a:ext>
            </a:extLst>
          </p:cNvPr>
          <p:cNvSpPr txBox="1"/>
          <p:nvPr/>
        </p:nvSpPr>
        <p:spPr>
          <a:xfrm>
            <a:off x="79168" y="9334701"/>
            <a:ext cx="1393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Stellate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572FB7-2100-DF00-761B-35BE6385CB55}"/>
              </a:ext>
            </a:extLst>
          </p:cNvPr>
          <p:cNvSpPr txBox="1"/>
          <p:nvPr/>
        </p:nvSpPr>
        <p:spPr>
          <a:xfrm>
            <a:off x="79166" y="6450255"/>
            <a:ext cx="1393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Kupffer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80AF4-E2D5-E384-3195-63C43F98EDBA}"/>
              </a:ext>
            </a:extLst>
          </p:cNvPr>
          <p:cNvSpPr txBox="1"/>
          <p:nvPr/>
        </p:nvSpPr>
        <p:spPr>
          <a:xfrm>
            <a:off x="79166" y="2708453"/>
            <a:ext cx="1393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Cholangiocyte</a:t>
            </a:r>
          </a:p>
          <a:p>
            <a:pPr algn="ctr"/>
            <a:r>
              <a:rPr lang="en-US" altLang="ko-KR" sz="1400" dirty="0"/>
              <a:t>(Cluster 2)</a:t>
            </a:r>
          </a:p>
        </p:txBody>
      </p:sp>
    </p:spTree>
    <p:extLst>
      <p:ext uri="{BB962C8B-B14F-4D97-AF65-F5344CB8AC3E}">
        <p14:creationId xmlns:p14="http://schemas.microsoft.com/office/powerpoint/2010/main" val="210515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id="{0C1DD4A5-6067-87F5-08E5-A26F8B1DC3DD}"/>
              </a:ext>
            </a:extLst>
          </p:cNvPr>
          <p:cNvGrpSpPr/>
          <p:nvPr/>
        </p:nvGrpSpPr>
        <p:grpSpPr>
          <a:xfrm>
            <a:off x="426010" y="399260"/>
            <a:ext cx="4996525" cy="6163189"/>
            <a:chOff x="426010" y="399260"/>
            <a:chExt cx="4996525" cy="6163189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660E150D-9528-A36B-9BE4-20CD596E6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005" y="400243"/>
              <a:ext cx="2496265" cy="1540552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D80B0A1B-16C5-8DB6-C33A-AF68C7B6B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4674" y="399260"/>
              <a:ext cx="2497861" cy="1541537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5CBDCA-BB6A-D318-24EE-463ABB9FC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0004" y="1940795"/>
              <a:ext cx="2496265" cy="154055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7EE49D2-09AA-4FEC-10EC-6530945D9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25471" y="1940795"/>
              <a:ext cx="2496265" cy="1540552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325C8E6-95B7-33B2-CE82-4399D0DDE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407" y="3481347"/>
              <a:ext cx="2496265" cy="1540552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07CCB44F-E38D-ABC5-26A1-C88FF6CF4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3873" y="3481347"/>
              <a:ext cx="2496265" cy="1540552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B710D13D-D74E-72EF-DBC0-38E238B9F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6010" y="5021897"/>
              <a:ext cx="2496265" cy="1540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059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>
            <a:extLst>
              <a:ext uri="{FF2B5EF4-FFF2-40B4-BE49-F238E27FC236}">
                <a16:creationId xmlns:a16="http://schemas.microsoft.com/office/drawing/2014/main" id="{C947321A-6DE6-85B8-1739-A9EA49EEBD6C}"/>
              </a:ext>
            </a:extLst>
          </p:cNvPr>
          <p:cNvGrpSpPr/>
          <p:nvPr/>
        </p:nvGrpSpPr>
        <p:grpSpPr>
          <a:xfrm>
            <a:off x="188253" y="440907"/>
            <a:ext cx="6648050" cy="7882877"/>
            <a:chOff x="188253" y="440907"/>
            <a:chExt cx="6648050" cy="788287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6BEA9A8-FAD3-D4A6-8591-9F78B90E4F7E}"/>
                </a:ext>
              </a:extLst>
            </p:cNvPr>
            <p:cNvSpPr txBox="1"/>
            <p:nvPr/>
          </p:nvSpPr>
          <p:spPr>
            <a:xfrm>
              <a:off x="1164308" y="459035"/>
              <a:ext cx="1393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Cholangiocyte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9775F00-918F-973D-DCC5-BCE7EBE4A1E8}"/>
                </a:ext>
              </a:extLst>
            </p:cNvPr>
            <p:cNvSpPr txBox="1"/>
            <p:nvPr/>
          </p:nvSpPr>
          <p:spPr>
            <a:xfrm>
              <a:off x="1226832" y="2386285"/>
              <a:ext cx="1393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Hepatocyte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4F641B7-C513-BE2D-CFCE-295F44D365E3}"/>
                </a:ext>
              </a:extLst>
            </p:cNvPr>
            <p:cNvSpPr txBox="1"/>
            <p:nvPr/>
          </p:nvSpPr>
          <p:spPr>
            <a:xfrm>
              <a:off x="4574969" y="440907"/>
              <a:ext cx="1393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Endothelial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509040-4FBF-97F4-6EE5-2DD6A086095B}"/>
                </a:ext>
              </a:extLst>
            </p:cNvPr>
            <p:cNvSpPr txBox="1"/>
            <p:nvPr/>
          </p:nvSpPr>
          <p:spPr>
            <a:xfrm>
              <a:off x="1468355" y="6355139"/>
              <a:ext cx="1393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Stellate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8A99E2-AC1E-1420-1FCE-E7B88F784739}"/>
                </a:ext>
              </a:extLst>
            </p:cNvPr>
            <p:cNvSpPr txBox="1"/>
            <p:nvPr/>
          </p:nvSpPr>
          <p:spPr>
            <a:xfrm>
              <a:off x="4574968" y="4383021"/>
              <a:ext cx="1393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Neutrophil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B2CC7B1-9D41-6638-756C-B65D23FC5708}"/>
                </a:ext>
              </a:extLst>
            </p:cNvPr>
            <p:cNvSpPr txBox="1"/>
            <p:nvPr/>
          </p:nvSpPr>
          <p:spPr>
            <a:xfrm>
              <a:off x="1329677" y="4350718"/>
              <a:ext cx="1393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Monocyte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64698A-9059-50E7-5D37-E29066659FF9}"/>
                </a:ext>
              </a:extLst>
            </p:cNvPr>
            <p:cNvSpPr txBox="1"/>
            <p:nvPr/>
          </p:nvSpPr>
          <p:spPr>
            <a:xfrm>
              <a:off x="4774268" y="2386285"/>
              <a:ext cx="1393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Kupffer</a:t>
              </a: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00B3763-47F8-BCBE-8349-FE911C261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1772" y="6577522"/>
              <a:ext cx="1036265" cy="165802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0B73F18D-7624-2CE0-F742-28B98CE5C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8253" y="731236"/>
              <a:ext cx="1676399" cy="1679161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DEBA612-4371-3108-4480-9E72C6A2E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64652" y="726966"/>
              <a:ext cx="1676400" cy="167916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1C1E0CB7-1E1E-2A94-766C-052DC320C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21939" y="713206"/>
              <a:ext cx="1676399" cy="1679161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2955BDFD-F554-AFA3-0478-AD1DBCCE0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59904" y="723651"/>
              <a:ext cx="1676399" cy="1679161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69816BC0-8C95-F5CD-7F9C-953DACEDE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4827" y="2702665"/>
              <a:ext cx="1678727" cy="1681493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95D23432-E109-E8C4-4EFA-451855095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57895" y="2702664"/>
              <a:ext cx="1678728" cy="1681494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D450FAD6-918B-A941-8F2B-6C867705A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36752" y="2701527"/>
              <a:ext cx="1678728" cy="1681494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A9707E73-4AFA-0F62-A4D9-504771EF8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57574" y="2691082"/>
              <a:ext cx="1678729" cy="1681495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7A04D8A-CAF7-2563-3706-EF8C8FBCF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98522" y="4673644"/>
              <a:ext cx="1678728" cy="1681494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EABC5A82-0858-A6EB-2ACC-74A2B3F47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83683" y="4673644"/>
              <a:ext cx="1678729" cy="1681495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43868D8A-1A64-0EF4-302D-927287FDC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289611" y="4678420"/>
              <a:ext cx="1678728" cy="1681494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28A080A3-6A78-0997-5F29-37DEA44AF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95254" y="6644624"/>
              <a:ext cx="1676399" cy="1679160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FA8ED021-FE4E-42D1-09E0-E55322CF1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923477" y="6644624"/>
              <a:ext cx="1676398" cy="16791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121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1DFE344A-4EEB-C9EC-09B7-3387413C58B9}"/>
              </a:ext>
            </a:extLst>
          </p:cNvPr>
          <p:cNvGrpSpPr/>
          <p:nvPr/>
        </p:nvGrpSpPr>
        <p:grpSpPr>
          <a:xfrm>
            <a:off x="181366" y="466113"/>
            <a:ext cx="6782226" cy="6975450"/>
            <a:chOff x="181366" y="466113"/>
            <a:chExt cx="6782226" cy="697545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BE9DE-7D61-3C5F-0444-655DB955BE11}"/>
                </a:ext>
              </a:extLst>
            </p:cNvPr>
            <p:cNvSpPr txBox="1"/>
            <p:nvPr/>
          </p:nvSpPr>
          <p:spPr>
            <a:xfrm rot="16200000">
              <a:off x="-291985" y="1578479"/>
              <a:ext cx="1393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Cholangiocyte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A6DF77F-7817-69A8-A07C-4F88F0881940}"/>
                </a:ext>
              </a:extLst>
            </p:cNvPr>
            <p:cNvGrpSpPr/>
            <p:nvPr/>
          </p:nvGrpSpPr>
          <p:grpSpPr>
            <a:xfrm>
              <a:off x="181366" y="466113"/>
              <a:ext cx="6782226" cy="6975450"/>
              <a:chOff x="181366" y="466113"/>
              <a:chExt cx="6782226" cy="697545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92A2A0-2F35-BA2E-AB88-AE5DB7F47E38}"/>
                  </a:ext>
                </a:extLst>
              </p:cNvPr>
              <p:cNvSpPr txBox="1"/>
              <p:nvPr/>
            </p:nvSpPr>
            <p:spPr>
              <a:xfrm>
                <a:off x="1158238" y="466113"/>
                <a:ext cx="28847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Before Decontamination</a:t>
                </a:r>
                <a:endParaRPr lang="ko-KR" altLang="en-US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309861-26D1-5A1C-6502-C37EC6AA9B8C}"/>
                  </a:ext>
                </a:extLst>
              </p:cNvPr>
              <p:cNvSpPr txBox="1"/>
              <p:nvPr/>
            </p:nvSpPr>
            <p:spPr>
              <a:xfrm>
                <a:off x="4078877" y="466113"/>
                <a:ext cx="28847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After Decontamination</a:t>
                </a:r>
                <a:endParaRPr lang="ko-KR" altLang="en-US" dirty="0"/>
              </a:p>
            </p:txBody>
          </p:sp>
          <p:pic>
            <p:nvPicPr>
              <p:cNvPr id="8" name="Picture 2">
                <a:extLst>
                  <a:ext uri="{FF2B5EF4-FFF2-40B4-BE49-F238E27FC236}">
                    <a16:creationId xmlns:a16="http://schemas.microsoft.com/office/drawing/2014/main" id="{415AD535-FF5B-DF13-A2AF-5F183016C3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507" y="835445"/>
                <a:ext cx="2956563" cy="18246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C78E6172-AB15-F049-281A-65967D0F92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20070" y="835445"/>
                <a:ext cx="2956563" cy="1824622"/>
              </a:xfrm>
              <a:prstGeom prst="rect">
                <a:avLst/>
              </a:prstGeom>
            </p:spPr>
          </p:pic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2B303CFC-220D-6219-2765-698A2B9AD31E}"/>
                  </a:ext>
                </a:extLst>
              </p:cNvPr>
              <p:cNvGrpSpPr/>
              <p:nvPr/>
            </p:nvGrpSpPr>
            <p:grpSpPr>
              <a:xfrm>
                <a:off x="181366" y="2444441"/>
                <a:ext cx="6329662" cy="4997122"/>
                <a:chOff x="181366" y="2444441"/>
                <a:chExt cx="6329662" cy="4997122"/>
              </a:xfrm>
            </p:grpSpPr>
            <p:pic>
              <p:nvPicPr>
                <p:cNvPr id="12" name="그림 11">
                  <a:extLst>
                    <a:ext uri="{FF2B5EF4-FFF2-40B4-BE49-F238E27FC236}">
                      <a16:creationId xmlns:a16="http://schemas.microsoft.com/office/drawing/2014/main" id="{188D9265-6173-AEDB-E32B-A692873E27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20070" y="2444442"/>
                  <a:ext cx="2790955" cy="1722418"/>
                </a:xfrm>
                <a:prstGeom prst="rect">
                  <a:avLst/>
                </a:prstGeom>
              </p:spPr>
            </p:pic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29DE87B8-92EA-7D67-5237-ACF726A47D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3506" y="2444441"/>
                  <a:ext cx="2790958" cy="1722419"/>
                </a:xfrm>
                <a:prstGeom prst="rect">
                  <a:avLst/>
                </a:prstGeom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6E10F2D-16F0-4598-852A-6FB576794F9C}"/>
                    </a:ext>
                  </a:extLst>
                </p:cNvPr>
                <p:cNvSpPr txBox="1"/>
                <p:nvPr/>
              </p:nvSpPr>
              <p:spPr>
                <a:xfrm rot="16200000">
                  <a:off x="-228006" y="3023260"/>
                  <a:ext cx="126541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/>
                    <a:t>Endothelial</a:t>
                  </a:r>
                </a:p>
              </p:txBody>
            </p:sp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E9A8E95F-2790-210F-6DF6-C16AF63F36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20070" y="4053437"/>
                  <a:ext cx="2790958" cy="1722419"/>
                </a:xfrm>
                <a:prstGeom prst="rect">
                  <a:avLst/>
                </a:prstGeom>
              </p:spPr>
            </p:pic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B4BBFF1B-CC8C-A7B5-05E2-FA2E1D350A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63506" y="4087332"/>
                  <a:ext cx="2790956" cy="1722418"/>
                </a:xfrm>
                <a:prstGeom prst="rect">
                  <a:avLst/>
                </a:prstGeom>
              </p:spPr>
            </p:pic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726C067-EB31-040E-3192-55FCB7B75331}"/>
                    </a:ext>
                  </a:extLst>
                </p:cNvPr>
                <p:cNvSpPr txBox="1"/>
                <p:nvPr/>
              </p:nvSpPr>
              <p:spPr>
                <a:xfrm rot="16200000">
                  <a:off x="-228006" y="4608222"/>
                  <a:ext cx="126541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/>
                    <a:t>Hepatocyte</a:t>
                  </a:r>
                </a:p>
              </p:txBody>
            </p:sp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E2839BB1-14CE-0BED-8A96-496958F0EE0A}"/>
                    </a:ext>
                  </a:extLst>
                </p:cNvPr>
                <p:cNvGrpSpPr/>
                <p:nvPr/>
              </p:nvGrpSpPr>
              <p:grpSpPr>
                <a:xfrm>
                  <a:off x="181366" y="5490452"/>
                  <a:ext cx="6329659" cy="1951111"/>
                  <a:chOff x="362732" y="5199366"/>
                  <a:chExt cx="6329659" cy="1951111"/>
                </a:xfrm>
              </p:grpSpPr>
              <p:pic>
                <p:nvPicPr>
                  <p:cNvPr id="4" name="그림 3">
                    <a:extLst>
                      <a:ext uri="{FF2B5EF4-FFF2-40B4-BE49-F238E27FC236}">
                        <a16:creationId xmlns:a16="http://schemas.microsoft.com/office/drawing/2014/main" id="{EEADCB40-E4A5-DA3D-7FAA-238786213F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901436" y="5428059"/>
                    <a:ext cx="2790955" cy="1722418"/>
                  </a:xfrm>
                  <a:prstGeom prst="rect">
                    <a:avLst/>
                  </a:prstGeom>
                </p:spPr>
              </p:pic>
              <p:pic>
                <p:nvPicPr>
                  <p:cNvPr id="5" name="그림 4">
                    <a:extLst>
                      <a:ext uri="{FF2B5EF4-FFF2-40B4-BE49-F238E27FC236}">
                        <a16:creationId xmlns:a16="http://schemas.microsoft.com/office/drawing/2014/main" id="{1CC10440-4AE7-6856-F8AB-719E24B52B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944873" y="5428058"/>
                    <a:ext cx="2790955" cy="1722419"/>
                  </a:xfrm>
                  <a:prstGeom prst="rect">
                    <a:avLst/>
                  </a:prstGeom>
                </p:spPr>
              </p:pic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979BD58-F83E-C74F-2965-3125C60C00C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-164677" y="5726775"/>
                    <a:ext cx="139337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600" dirty="0"/>
                      <a:t>Kupffer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79911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6232C1F4-B584-33C9-6C52-96AF882A6463}"/>
              </a:ext>
            </a:extLst>
          </p:cNvPr>
          <p:cNvGrpSpPr/>
          <p:nvPr/>
        </p:nvGrpSpPr>
        <p:grpSpPr>
          <a:xfrm>
            <a:off x="264171" y="650779"/>
            <a:ext cx="6329658" cy="4901018"/>
            <a:chOff x="181367" y="7162981"/>
            <a:chExt cx="6329658" cy="4901018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466C0AF-1537-9C81-3C32-7ABF908DE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0070" y="7271428"/>
              <a:ext cx="2790955" cy="1722417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EA35768-EBBF-077E-5066-60107352B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3503" y="7305322"/>
              <a:ext cx="2790957" cy="1722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1C028A-A3F0-92F9-43EE-ABA80A65709B}"/>
                </a:ext>
              </a:extLst>
            </p:cNvPr>
            <p:cNvSpPr txBox="1"/>
            <p:nvPr/>
          </p:nvSpPr>
          <p:spPr>
            <a:xfrm rot="16200000">
              <a:off x="-346042" y="7690390"/>
              <a:ext cx="1393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Monocyte</a:t>
              </a: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7675BA2-2700-D3D8-F944-7145EBCF7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20070" y="8835247"/>
              <a:ext cx="2790955" cy="1722418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B4228DBE-FD59-F51B-9139-BB207947B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3505" y="8846529"/>
              <a:ext cx="2790955" cy="172241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195A07-A8C6-04BB-F16F-D2ACCFA544E1}"/>
                </a:ext>
              </a:extLst>
            </p:cNvPr>
            <p:cNvSpPr txBox="1"/>
            <p:nvPr/>
          </p:nvSpPr>
          <p:spPr>
            <a:xfrm rot="16200000">
              <a:off x="-271737" y="9282972"/>
              <a:ext cx="1393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Neutrophil</a:t>
              </a: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14F733F-23CB-119B-6126-4F1DF5875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20066" y="10341581"/>
              <a:ext cx="2711214" cy="1673207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DD89AE8-1BF2-1048-B6EC-6DD0D5E6C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3503" y="10341581"/>
              <a:ext cx="2790955" cy="172241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576D6AF-B4CC-12B2-978B-8924C0F44E4B}"/>
                </a:ext>
              </a:extLst>
            </p:cNvPr>
            <p:cNvSpPr txBox="1"/>
            <p:nvPr/>
          </p:nvSpPr>
          <p:spPr>
            <a:xfrm rot="16200000">
              <a:off x="-291986" y="10676345"/>
              <a:ext cx="1393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Stellate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EE72F14-9674-E4A0-5498-6CBA2D13BBFB}"/>
              </a:ext>
            </a:extLst>
          </p:cNvPr>
          <p:cNvSpPr txBox="1"/>
          <p:nvPr/>
        </p:nvSpPr>
        <p:spPr>
          <a:xfrm>
            <a:off x="1158238" y="466113"/>
            <a:ext cx="288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Before Decontamination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43712C-AB00-AEEF-4375-5FDBA81B5532}"/>
              </a:ext>
            </a:extLst>
          </p:cNvPr>
          <p:cNvSpPr txBox="1"/>
          <p:nvPr/>
        </p:nvSpPr>
        <p:spPr>
          <a:xfrm>
            <a:off x="4078877" y="466113"/>
            <a:ext cx="288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After Decontamination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27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117369B8-E7D1-6841-BE17-9D4EF6187B69}"/>
              </a:ext>
            </a:extLst>
          </p:cNvPr>
          <p:cNvGrpSpPr/>
          <p:nvPr/>
        </p:nvGrpSpPr>
        <p:grpSpPr>
          <a:xfrm>
            <a:off x="0" y="285648"/>
            <a:ext cx="5802359" cy="10212928"/>
            <a:chOff x="0" y="285648"/>
            <a:chExt cx="5802359" cy="1021292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5F27856-C0E4-169C-0DBC-F190971050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9863"/>
            <a:stretch/>
          </p:blipFill>
          <p:spPr>
            <a:xfrm>
              <a:off x="0" y="285648"/>
              <a:ext cx="2869437" cy="1919072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4212DE2-A805-E478-88FB-697C0ACB49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9863"/>
            <a:stretch/>
          </p:blipFill>
          <p:spPr>
            <a:xfrm>
              <a:off x="0" y="1938117"/>
              <a:ext cx="2869437" cy="1919072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37E9C0E-9631-0977-7E57-9472DD99A9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9863"/>
            <a:stretch/>
          </p:blipFill>
          <p:spPr>
            <a:xfrm>
              <a:off x="0" y="3592232"/>
              <a:ext cx="2869437" cy="191907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4F72A83-C1E8-E2FE-EFCA-8B86EA636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9863"/>
            <a:stretch/>
          </p:blipFill>
          <p:spPr>
            <a:xfrm>
              <a:off x="2923274" y="285648"/>
              <a:ext cx="2869437" cy="1919072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1E24D4D-3092-784D-AC2E-E32A07F0BF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19863"/>
            <a:stretch/>
          </p:blipFill>
          <p:spPr>
            <a:xfrm>
              <a:off x="2923273" y="1938117"/>
              <a:ext cx="2869437" cy="1919072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C98A589-DF76-3D6F-3FD3-E990C51811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19863"/>
            <a:stretch/>
          </p:blipFill>
          <p:spPr>
            <a:xfrm>
              <a:off x="2928094" y="3590586"/>
              <a:ext cx="2869444" cy="191907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F8B42CE-40F7-4948-B28B-5E84B5387E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19863"/>
            <a:stretch/>
          </p:blipFill>
          <p:spPr>
            <a:xfrm>
              <a:off x="2932922" y="5243055"/>
              <a:ext cx="2869437" cy="1919071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7445FED-A649-A084-AA7F-8C9A1D5E45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19863"/>
            <a:stretch/>
          </p:blipFill>
          <p:spPr>
            <a:xfrm>
              <a:off x="2923272" y="6895524"/>
              <a:ext cx="2869437" cy="1919071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004F192-74F6-1B96-BB88-4D13797B8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r="19863"/>
            <a:stretch/>
          </p:blipFill>
          <p:spPr>
            <a:xfrm>
              <a:off x="2913622" y="8546792"/>
              <a:ext cx="2869437" cy="191907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F25047F-35EA-7B12-77FC-5011A38432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r="19863"/>
            <a:stretch/>
          </p:blipFill>
          <p:spPr>
            <a:xfrm>
              <a:off x="26918" y="5250687"/>
              <a:ext cx="2869437" cy="191907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ADAA979-8F40-D250-B69F-2843BB7949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r="19863"/>
            <a:stretch/>
          </p:blipFill>
          <p:spPr>
            <a:xfrm>
              <a:off x="53836" y="6923476"/>
              <a:ext cx="2869437" cy="191907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CA319B2-2866-F5E7-4124-D105F4BF25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r="19863"/>
            <a:stretch/>
          </p:blipFill>
          <p:spPr>
            <a:xfrm>
              <a:off x="53836" y="8579504"/>
              <a:ext cx="2869437" cy="1919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9570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4760158-B532-BFAA-E5E0-C7B952A25D58}"/>
              </a:ext>
            </a:extLst>
          </p:cNvPr>
          <p:cNvGrpSpPr/>
          <p:nvPr/>
        </p:nvGrpSpPr>
        <p:grpSpPr>
          <a:xfrm>
            <a:off x="-3" y="844230"/>
            <a:ext cx="6858003" cy="8876986"/>
            <a:chOff x="-3" y="844230"/>
            <a:chExt cx="6858003" cy="887698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CE25067-E2CC-4647-EC56-496E3F43E7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28896"/>
              <a:ext cx="3498380" cy="215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C6C0C29-C974-384E-5DC6-A2F0A1835C22}"/>
                </a:ext>
              </a:extLst>
            </p:cNvPr>
            <p:cNvSpPr txBox="1"/>
            <p:nvPr/>
          </p:nvSpPr>
          <p:spPr>
            <a:xfrm>
              <a:off x="1107440" y="844230"/>
              <a:ext cx="2194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Cholangiocyte</a:t>
              </a:r>
              <a:endParaRPr lang="ko-KR" altLang="en-US" dirty="0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994F501-D653-5121-D6A6-6CB5292CDF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9620" y="1028896"/>
              <a:ext cx="3498380" cy="215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BF8DCD-FC12-9439-6A1C-3A34D672E2B3}"/>
                </a:ext>
              </a:extLst>
            </p:cNvPr>
            <p:cNvSpPr txBox="1"/>
            <p:nvPr/>
          </p:nvSpPr>
          <p:spPr>
            <a:xfrm>
              <a:off x="4605820" y="844230"/>
              <a:ext cx="2194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Endothelial</a:t>
              </a:r>
              <a:endParaRPr lang="ko-KR" altLang="en-US" dirty="0"/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D820B39-0EA8-E7C8-F88B-3AB006EE5D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261358"/>
              <a:ext cx="3498381" cy="2159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FFB9B4A-1807-36E3-4BFD-D54CCD300B45}"/>
                </a:ext>
              </a:extLst>
            </p:cNvPr>
            <p:cNvSpPr txBox="1"/>
            <p:nvPr/>
          </p:nvSpPr>
          <p:spPr>
            <a:xfrm>
              <a:off x="1234440" y="3097292"/>
              <a:ext cx="2194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Hepatocyte</a:t>
              </a:r>
              <a:endParaRPr lang="ko-KR" altLang="en-US" dirty="0"/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13BC874B-E8CE-124E-C57D-5108E3F0AD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9620" y="3281958"/>
              <a:ext cx="3498380" cy="215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D2E88C-1D6A-D37A-5A80-D04B0EE7BC16}"/>
                </a:ext>
              </a:extLst>
            </p:cNvPr>
            <p:cNvSpPr txBox="1"/>
            <p:nvPr/>
          </p:nvSpPr>
          <p:spPr>
            <a:xfrm>
              <a:off x="4605820" y="3076692"/>
              <a:ext cx="2194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Kupffer</a:t>
              </a:r>
              <a:endParaRPr lang="ko-KR" altLang="en-US" dirty="0"/>
            </a:p>
          </p:txBody>
        </p:sp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FA79D851-7FFC-0C56-EAC6-8FC7FB4A53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" y="5461558"/>
              <a:ext cx="3498383" cy="2159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FD1487-32E2-3890-D448-F278A7E82835}"/>
                </a:ext>
              </a:extLst>
            </p:cNvPr>
            <p:cNvSpPr txBox="1"/>
            <p:nvPr/>
          </p:nvSpPr>
          <p:spPr>
            <a:xfrm>
              <a:off x="1199750" y="5309154"/>
              <a:ext cx="2194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Monocyte</a:t>
              </a:r>
              <a:endParaRPr lang="ko-KR" altLang="en-US" dirty="0"/>
            </a:p>
          </p:txBody>
        </p:sp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2C709221-CE6D-7B9C-3D5A-82774BF964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5514420"/>
              <a:ext cx="3498380" cy="215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6D8FA05-C472-8D51-8029-5D335B9A8E5E}"/>
                </a:ext>
              </a:extLst>
            </p:cNvPr>
            <p:cNvSpPr txBox="1"/>
            <p:nvPr/>
          </p:nvSpPr>
          <p:spPr>
            <a:xfrm>
              <a:off x="4560970" y="5329754"/>
              <a:ext cx="2194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Neutrophil</a:t>
              </a:r>
              <a:endParaRPr lang="ko-KR" altLang="en-US" dirty="0"/>
            </a:p>
          </p:txBody>
        </p:sp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5017E67D-B501-DAFE-739E-FDAB27101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810" y="7562216"/>
              <a:ext cx="3498380" cy="215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45D443-F7B1-E2DB-8BF8-5E033E2CCFEE}"/>
                </a:ext>
              </a:extLst>
            </p:cNvPr>
            <p:cNvSpPr txBox="1"/>
            <p:nvPr/>
          </p:nvSpPr>
          <p:spPr>
            <a:xfrm>
              <a:off x="2856630" y="7377550"/>
              <a:ext cx="2194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Stellate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71468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4B2E16-E4D8-028E-B469-5CF45FE5B2B6}"/>
              </a:ext>
            </a:extLst>
          </p:cNvPr>
          <p:cNvGrpSpPr/>
          <p:nvPr/>
        </p:nvGrpSpPr>
        <p:grpSpPr>
          <a:xfrm>
            <a:off x="58652" y="615430"/>
            <a:ext cx="6100331" cy="9731804"/>
            <a:chOff x="58652" y="615430"/>
            <a:chExt cx="6100331" cy="973180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F550EB7-1AC8-D489-EDE4-46D22AAFABDD}"/>
                </a:ext>
              </a:extLst>
            </p:cNvPr>
            <p:cNvSpPr txBox="1"/>
            <p:nvPr/>
          </p:nvSpPr>
          <p:spPr>
            <a:xfrm>
              <a:off x="79168" y="1293647"/>
              <a:ext cx="1393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Cholangiocyte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D1D22D3-76E3-5224-54C5-900CC317A21D}"/>
                </a:ext>
              </a:extLst>
            </p:cNvPr>
            <p:cNvSpPr txBox="1"/>
            <p:nvPr/>
          </p:nvSpPr>
          <p:spPr>
            <a:xfrm>
              <a:off x="79166" y="3970931"/>
              <a:ext cx="1393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Hepatocyte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AE98384-4222-71A9-7A7C-1916B9821B96}"/>
                </a:ext>
              </a:extLst>
            </p:cNvPr>
            <p:cNvSpPr txBox="1"/>
            <p:nvPr/>
          </p:nvSpPr>
          <p:spPr>
            <a:xfrm>
              <a:off x="79167" y="2634958"/>
              <a:ext cx="1393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Endothelial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137235-8531-77D0-0DEF-6B1B8B8BA1F7}"/>
                </a:ext>
              </a:extLst>
            </p:cNvPr>
            <p:cNvSpPr txBox="1"/>
            <p:nvPr/>
          </p:nvSpPr>
          <p:spPr>
            <a:xfrm>
              <a:off x="79168" y="9334701"/>
              <a:ext cx="1393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Stellate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034B99-BA69-E17C-855C-366F30C440CB}"/>
                </a:ext>
              </a:extLst>
            </p:cNvPr>
            <p:cNvSpPr txBox="1"/>
            <p:nvPr/>
          </p:nvSpPr>
          <p:spPr>
            <a:xfrm>
              <a:off x="58652" y="7974320"/>
              <a:ext cx="1393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Neutrophil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0C833A-62C6-8661-8B01-9A50E6931BF1}"/>
                </a:ext>
              </a:extLst>
            </p:cNvPr>
            <p:cNvSpPr txBox="1"/>
            <p:nvPr/>
          </p:nvSpPr>
          <p:spPr>
            <a:xfrm>
              <a:off x="79166" y="6657417"/>
              <a:ext cx="1393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Monocyte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F9DC74-6B22-0428-17E8-97CDCC46D237}"/>
                </a:ext>
              </a:extLst>
            </p:cNvPr>
            <p:cNvSpPr txBox="1"/>
            <p:nvPr/>
          </p:nvSpPr>
          <p:spPr>
            <a:xfrm>
              <a:off x="79166" y="5292435"/>
              <a:ext cx="1393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Kupffer</a:t>
              </a:r>
            </a:p>
          </p:txBody>
        </p:sp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E8301331-4366-39A4-9EA5-D1FE76E7C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8248" y="615430"/>
              <a:ext cx="2235175" cy="1379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80A1344C-86E6-E2E0-F222-F3072F719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1374" y="615430"/>
              <a:ext cx="2235175" cy="1379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>
              <a:extLst>
                <a:ext uri="{FF2B5EF4-FFF2-40B4-BE49-F238E27FC236}">
                  <a16:creationId xmlns:a16="http://schemas.microsoft.com/office/drawing/2014/main" id="{491D2636-2D9A-AB34-9FD5-FF3291216C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5794" y="1994853"/>
              <a:ext cx="2235175" cy="1379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>
              <a:extLst>
                <a:ext uri="{FF2B5EF4-FFF2-40B4-BE49-F238E27FC236}">
                  <a16:creationId xmlns:a16="http://schemas.microsoft.com/office/drawing/2014/main" id="{12791959-D5A6-B13E-67AE-208253BFD8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920" y="1994853"/>
              <a:ext cx="2235175" cy="1379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>
              <a:extLst>
                <a:ext uri="{FF2B5EF4-FFF2-40B4-BE49-F238E27FC236}">
                  <a16:creationId xmlns:a16="http://schemas.microsoft.com/office/drawing/2014/main" id="{B5125C7D-A30A-8CB0-4125-0D6CA407B5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228" y="3377016"/>
              <a:ext cx="2235175" cy="1379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8" name="Picture 12">
              <a:extLst>
                <a:ext uri="{FF2B5EF4-FFF2-40B4-BE49-F238E27FC236}">
                  <a16:creationId xmlns:a16="http://schemas.microsoft.com/office/drawing/2014/main" id="{BB9B44D4-1C84-7B62-1C08-0CBCF5CD61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1374" y="3377016"/>
              <a:ext cx="2235175" cy="1379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>
              <a:extLst>
                <a:ext uri="{FF2B5EF4-FFF2-40B4-BE49-F238E27FC236}">
                  <a16:creationId xmlns:a16="http://schemas.microsoft.com/office/drawing/2014/main" id="{E85993A2-B429-0E7E-1089-AC9E5F5F9B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8124" y="4757919"/>
              <a:ext cx="2235176" cy="1380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4" name="Picture 18">
              <a:extLst>
                <a:ext uri="{FF2B5EF4-FFF2-40B4-BE49-F238E27FC236}">
                  <a16:creationId xmlns:a16="http://schemas.microsoft.com/office/drawing/2014/main" id="{B80A198D-065E-6EE7-1C30-788351ED2B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9710" y="4790991"/>
              <a:ext cx="2235176" cy="1380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6" name="Picture 20">
              <a:extLst>
                <a:ext uri="{FF2B5EF4-FFF2-40B4-BE49-F238E27FC236}">
                  <a16:creationId xmlns:a16="http://schemas.microsoft.com/office/drawing/2014/main" id="{10BF7302-1958-88DA-F6D1-1B0ADCF496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228" y="6156600"/>
              <a:ext cx="2235175" cy="1379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8" name="Picture 22">
              <a:extLst>
                <a:ext uri="{FF2B5EF4-FFF2-40B4-BE49-F238E27FC236}">
                  <a16:creationId xmlns:a16="http://schemas.microsoft.com/office/drawing/2014/main" id="{A4E59367-B1AC-1D66-D799-6B244D2FCD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808" y="6214216"/>
              <a:ext cx="2235175" cy="1379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0" name="Picture 24">
              <a:extLst>
                <a:ext uri="{FF2B5EF4-FFF2-40B4-BE49-F238E27FC236}">
                  <a16:creationId xmlns:a16="http://schemas.microsoft.com/office/drawing/2014/main" id="{4800338F-07EB-27BE-62E7-982746D3A6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8124" y="7593639"/>
              <a:ext cx="2235175" cy="1379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2" name="Picture 26">
              <a:extLst>
                <a:ext uri="{FF2B5EF4-FFF2-40B4-BE49-F238E27FC236}">
                  <a16:creationId xmlns:a16="http://schemas.microsoft.com/office/drawing/2014/main" id="{7A70E3A0-12FF-8F73-90BE-C17B4943F6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9710" y="7588389"/>
              <a:ext cx="2235176" cy="1379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4" name="Picture 28">
              <a:extLst>
                <a:ext uri="{FF2B5EF4-FFF2-40B4-BE49-F238E27FC236}">
                  <a16:creationId xmlns:a16="http://schemas.microsoft.com/office/drawing/2014/main" id="{C75972DE-5A76-E9A7-381C-BA0EC1288B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7545" y="8967812"/>
              <a:ext cx="2235175" cy="1379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6" name="Picture 30">
              <a:extLst>
                <a:ext uri="{FF2B5EF4-FFF2-40B4-BE49-F238E27FC236}">
                  <a16:creationId xmlns:a16="http://schemas.microsoft.com/office/drawing/2014/main" id="{53F3AFAF-FA54-14DB-07F2-87924AB4A6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9131" y="8960974"/>
              <a:ext cx="2235175" cy="1379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19053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7689AB8-66F4-9C52-464A-8B350DD398AA}"/>
              </a:ext>
            </a:extLst>
          </p:cNvPr>
          <p:cNvGrpSpPr/>
          <p:nvPr/>
        </p:nvGrpSpPr>
        <p:grpSpPr>
          <a:xfrm>
            <a:off x="58652" y="448477"/>
            <a:ext cx="6642724" cy="9934698"/>
            <a:chOff x="58652" y="448477"/>
            <a:chExt cx="6642724" cy="993469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F550EB7-1AC8-D489-EDE4-46D22AAFABDD}"/>
                </a:ext>
              </a:extLst>
            </p:cNvPr>
            <p:cNvSpPr txBox="1"/>
            <p:nvPr/>
          </p:nvSpPr>
          <p:spPr>
            <a:xfrm>
              <a:off x="79168" y="1293647"/>
              <a:ext cx="1393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Cholangiocyte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D1D22D3-76E3-5224-54C5-900CC317A21D}"/>
                </a:ext>
              </a:extLst>
            </p:cNvPr>
            <p:cNvSpPr txBox="1"/>
            <p:nvPr/>
          </p:nvSpPr>
          <p:spPr>
            <a:xfrm>
              <a:off x="79166" y="3970931"/>
              <a:ext cx="1393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Hepatocyte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AE98384-4222-71A9-7A7C-1916B9821B96}"/>
                </a:ext>
              </a:extLst>
            </p:cNvPr>
            <p:cNvSpPr txBox="1"/>
            <p:nvPr/>
          </p:nvSpPr>
          <p:spPr>
            <a:xfrm>
              <a:off x="79167" y="2634958"/>
              <a:ext cx="1393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Endothelial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137235-8531-77D0-0DEF-6B1B8B8BA1F7}"/>
                </a:ext>
              </a:extLst>
            </p:cNvPr>
            <p:cNvSpPr txBox="1"/>
            <p:nvPr/>
          </p:nvSpPr>
          <p:spPr>
            <a:xfrm>
              <a:off x="79168" y="9334701"/>
              <a:ext cx="1393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Stellate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034B99-BA69-E17C-855C-366F30C440CB}"/>
                </a:ext>
              </a:extLst>
            </p:cNvPr>
            <p:cNvSpPr txBox="1"/>
            <p:nvPr/>
          </p:nvSpPr>
          <p:spPr>
            <a:xfrm>
              <a:off x="58652" y="7974320"/>
              <a:ext cx="1393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Neutrophil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0C833A-62C6-8661-8B01-9A50E6931BF1}"/>
                </a:ext>
              </a:extLst>
            </p:cNvPr>
            <p:cNvSpPr txBox="1"/>
            <p:nvPr/>
          </p:nvSpPr>
          <p:spPr>
            <a:xfrm>
              <a:off x="79166" y="6657417"/>
              <a:ext cx="1393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Monocyte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F9DC74-6B22-0428-17E8-97CDCC46D237}"/>
                </a:ext>
              </a:extLst>
            </p:cNvPr>
            <p:cNvSpPr txBox="1"/>
            <p:nvPr/>
          </p:nvSpPr>
          <p:spPr>
            <a:xfrm>
              <a:off x="79166" y="5292435"/>
              <a:ext cx="1393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Kupffer</a:t>
              </a:r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DB640542-610D-B968-B6E5-8FF277E3A7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3423" y="448477"/>
              <a:ext cx="2738977" cy="1690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EA874B03-A493-B79E-2BEA-D30663AA70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399" y="448477"/>
              <a:ext cx="2738977" cy="1690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4DB1EF90-0009-22E2-7356-E590C10BB3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3423" y="1931473"/>
              <a:ext cx="2738977" cy="1690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48FF5919-CBBD-54D3-CC22-684DB2DCBB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399" y="1822509"/>
              <a:ext cx="2738977" cy="1690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C5A99951-4747-33FF-2965-DE8EF67204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3422" y="3390060"/>
              <a:ext cx="2738977" cy="1690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>
              <a:extLst>
                <a:ext uri="{FF2B5EF4-FFF2-40B4-BE49-F238E27FC236}">
                  <a16:creationId xmlns:a16="http://schemas.microsoft.com/office/drawing/2014/main" id="{421B9D55-B44B-0A8A-BD8A-ED36F2EF15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399" y="3297390"/>
              <a:ext cx="2738977" cy="1690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>
              <a:extLst>
                <a:ext uri="{FF2B5EF4-FFF2-40B4-BE49-F238E27FC236}">
                  <a16:creationId xmlns:a16="http://schemas.microsoft.com/office/drawing/2014/main" id="{945F238E-1855-CF59-335E-98A2391807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3421" y="4662987"/>
              <a:ext cx="2738978" cy="1691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6" name="Picture 14">
              <a:extLst>
                <a:ext uri="{FF2B5EF4-FFF2-40B4-BE49-F238E27FC236}">
                  <a16:creationId xmlns:a16="http://schemas.microsoft.com/office/drawing/2014/main" id="{4B22B4CD-2918-A147-0BBC-E080C1F17F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398" y="4671422"/>
              <a:ext cx="2738978" cy="1691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8" name="Picture 16">
              <a:extLst>
                <a:ext uri="{FF2B5EF4-FFF2-40B4-BE49-F238E27FC236}">
                  <a16:creationId xmlns:a16="http://schemas.microsoft.com/office/drawing/2014/main" id="{580603ED-DC65-BA24-E92D-4DBF6E26E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3419" y="5882356"/>
              <a:ext cx="2738978" cy="1690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0" name="Picture 18">
              <a:extLst>
                <a:ext uri="{FF2B5EF4-FFF2-40B4-BE49-F238E27FC236}">
                  <a16:creationId xmlns:a16="http://schemas.microsoft.com/office/drawing/2014/main" id="{38E10E39-D910-7340-32C6-E0907C5EBB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397" y="5837132"/>
              <a:ext cx="2738978" cy="1690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2" name="Picture 20">
              <a:extLst>
                <a:ext uri="{FF2B5EF4-FFF2-40B4-BE49-F238E27FC236}">
                  <a16:creationId xmlns:a16="http://schemas.microsoft.com/office/drawing/2014/main" id="{2BCBB043-942E-3310-3975-B73C514F2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3419" y="7336084"/>
              <a:ext cx="2738978" cy="1690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4" name="Picture 22">
              <a:extLst>
                <a:ext uri="{FF2B5EF4-FFF2-40B4-BE49-F238E27FC236}">
                  <a16:creationId xmlns:a16="http://schemas.microsoft.com/office/drawing/2014/main" id="{D4CCF3E9-A3D8-9CF6-EB35-4723B07DE3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397" y="7283037"/>
              <a:ext cx="2738978" cy="1690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6" name="Picture 24">
              <a:extLst>
                <a:ext uri="{FF2B5EF4-FFF2-40B4-BE49-F238E27FC236}">
                  <a16:creationId xmlns:a16="http://schemas.microsoft.com/office/drawing/2014/main" id="{BBE2DD63-0BF5-7F02-3006-61AD35E107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3419" y="8683342"/>
              <a:ext cx="2738978" cy="1690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8" name="Picture 26">
              <a:extLst>
                <a:ext uri="{FF2B5EF4-FFF2-40B4-BE49-F238E27FC236}">
                  <a16:creationId xmlns:a16="http://schemas.microsoft.com/office/drawing/2014/main" id="{C27516C4-CBA4-AD31-2AA1-F654B07B16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397" y="8692834"/>
              <a:ext cx="2738978" cy="1690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7643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2019</TotalTime>
  <Words>78</Words>
  <Application>Microsoft Office PowerPoint</Application>
  <PresentationFormat>와이드스크린</PresentationFormat>
  <Paragraphs>60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Heesoo Song</dc:creator>
  <cp:lastModifiedBy>Heesoo Song</cp:lastModifiedBy>
  <cp:revision>11</cp:revision>
  <dcterms:created xsi:type="dcterms:W3CDTF">2022-08-15T14:04:31Z</dcterms:created>
  <dcterms:modified xsi:type="dcterms:W3CDTF">2022-08-24T09:48:29Z</dcterms:modified>
</cp:coreProperties>
</file>