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D1CF6-116D-9497-B159-77AD99DBC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8A0C69-3642-134A-F262-9C4EA20C1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59456-207F-A5F7-8FC5-F899A309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01D4-4C92-492F-85A4-109B072A6634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AB3C84-2A5A-A2D3-546A-06104196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574D9-AFE2-D0F2-C9BC-7634A776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DF2E-2E27-46A9-8287-FAC413C5C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2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DCEE9-C182-C360-C9B1-950F0193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7AC05F-06EB-0195-330B-F32784925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A2670-77E7-84A5-C63E-A892A40B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01D4-4C92-492F-85A4-109B072A6634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4241B-5D42-8321-2771-B6BB8C72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F9B20-950E-4797-2022-CEB416B1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DF2E-2E27-46A9-8287-FAC413C5C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8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E332E5-0A3B-1F5A-413D-9E82404CA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07C60F-1E32-4AC2-5049-096BBFB8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2E2A4-C174-4178-3201-376EAC62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01D4-4C92-492F-85A4-109B072A6634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A80D0-F68C-59B8-24BE-4364F56D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EF02F-20AD-6DC7-E20A-29595C85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DF2E-2E27-46A9-8287-FAC413C5C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2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B057-61CD-9D20-531E-C422F3AA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B2DD4-6EAF-E52E-B374-C622F831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49406-7020-AB35-EADA-0535AAAE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01D4-4C92-492F-85A4-109B072A6634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3927B-8344-BB1D-58E6-A763B23A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FCA018-A204-405E-A203-0E763DE4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DF2E-2E27-46A9-8287-FAC413C5C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0C451-51E5-A379-F587-9F423C05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14F25-154C-994D-39AA-85A67B244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4571F-7C1C-06E7-A825-D56A45BB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01D4-4C92-492F-85A4-109B072A6634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F425B6-2661-3FAC-6E07-A7EEF476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9F639-B176-E06D-C462-312FF5B8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DF2E-2E27-46A9-8287-FAC413C5C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11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7D4B4-5914-7EE7-2B89-D9AB7D58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5D850F-64E8-6E80-9C0B-0C6BA8F24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9B3435-52AC-051C-5DD9-D887ED12C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B47414-642D-B1AD-8AE5-E3DCBE4D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01D4-4C92-492F-85A4-109B072A6634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DF9EC7-B016-289C-2E54-20627902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E80D9-8152-147D-2461-686F2BF6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DF2E-2E27-46A9-8287-FAC413C5C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8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59A82-864A-4354-131D-346E581B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A693B-223D-17CD-D0BD-5D5BFCC9A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95594F-E1E9-1F7D-9D3D-287DDDB9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C24D4E-5339-C834-B2A5-39CF98FCE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688D81-A294-2704-4A1E-E6D7A1116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258DB0-73E2-D12B-3123-837397B7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01D4-4C92-492F-85A4-109B072A6634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B8875B-CEA9-9DDA-2FDE-2F6BBB0F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632362-685F-B7D3-B5A8-A9C8A927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DF2E-2E27-46A9-8287-FAC413C5C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8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F4D95-489A-0D89-1163-88E7F5D1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279C10-1956-3981-12CE-74232C0C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01D4-4C92-492F-85A4-109B072A6634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8FF9E3-3BEB-00F6-F7D1-73AD5EA7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6A81F1-DA15-E4E1-6B34-FFC4750A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DF2E-2E27-46A9-8287-FAC413C5C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61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896AFB-8C60-F0E0-E889-B11A196A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01D4-4C92-492F-85A4-109B072A6634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B22838-3FA1-79C5-97D4-FAFCFF2E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663442-C0D8-0828-6DD2-024D815C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DF2E-2E27-46A9-8287-FAC413C5C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3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36C46-4992-2842-4842-C90DF196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92DCA-719E-F2C0-C979-E2094A866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E2E843-B2CA-1D38-4674-988ED94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0AEE93-94A2-CF22-0113-CE42D15F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01D4-4C92-492F-85A4-109B072A6634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D150E-8D1B-E825-B0D0-8C1893C7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B9CBA5-4AEB-B89D-6AFF-63ED02B9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DF2E-2E27-46A9-8287-FAC413C5C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86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B251F-353F-9FEA-E847-FF4E0145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EE42A4-47B7-54CF-9922-C63C5504F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BF17C4-CAC8-D6B6-E432-865F97E08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D0CA6-2BD2-3BBF-0657-961E5447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01D4-4C92-492F-85A4-109B072A6634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CC89A0-8058-4601-78D7-3C4EF3CA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2687AC-735B-31BE-504D-CD5A3FFC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DF2E-2E27-46A9-8287-FAC413C5C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8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E6017-F3C7-858A-9FD5-84FE9DBB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0A77F3-2EC6-F578-987B-56F4126A0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B10B3-0547-1868-70ED-62EEA77F5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801D4-4C92-492F-85A4-109B072A6634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90292-417F-DA22-4CDD-C993C0965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8DB11-613C-CD10-0F38-348846F42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DF2E-2E27-46A9-8287-FAC413C5C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1C873-6D79-6A73-C820-2F8BF8A7F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Progress Update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C4329-6F6A-74B9-5FD2-0C768A971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2022.12.06</a:t>
            </a:r>
          </a:p>
          <a:p>
            <a:r>
              <a:rPr lang="ko-KR" altLang="en-US" dirty="0" err="1"/>
              <a:t>송희수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98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ADD76-F901-F7AE-6C10-3BCD6326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Sigma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B8E1A-4C7A-B5FA-0FF1-59E70866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7741" cy="4351338"/>
          </a:xfrm>
        </p:spPr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FWHM ~ sigma * 2.35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brainmap.org | Meta-Analysis">
            <a:extLst>
              <a:ext uri="{FF2B5EF4-FFF2-40B4-BE49-F238E27FC236}">
                <a16:creationId xmlns:a16="http://schemas.microsoft.com/office/drawing/2014/main" id="{219153E4-1174-A8F3-8AD0-03E936DD4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748" y="2461706"/>
            <a:ext cx="7630503" cy="4243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B7859F-65BA-0165-26C5-FF3DACF840FC}"/>
              </a:ext>
            </a:extLst>
          </p:cNvPr>
          <p:cNvCxnSpPr>
            <a:cxnSpLocks/>
          </p:cNvCxnSpPr>
          <p:nvPr/>
        </p:nvCxnSpPr>
        <p:spPr>
          <a:xfrm flipV="1">
            <a:off x="6176865" y="4583638"/>
            <a:ext cx="0" cy="19011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862C618-EAAF-2C53-5BDC-8D7A514EEEFD}"/>
              </a:ext>
            </a:extLst>
          </p:cNvPr>
          <p:cNvCxnSpPr>
            <a:cxnSpLocks/>
          </p:cNvCxnSpPr>
          <p:nvPr/>
        </p:nvCxnSpPr>
        <p:spPr>
          <a:xfrm flipV="1">
            <a:off x="7299649" y="5635690"/>
            <a:ext cx="0" cy="8490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05DABD-9BF2-091D-0B22-ECCF222EE241}"/>
              </a:ext>
            </a:extLst>
          </p:cNvPr>
          <p:cNvCxnSpPr/>
          <p:nvPr/>
        </p:nvCxnSpPr>
        <p:spPr>
          <a:xfrm>
            <a:off x="6176865" y="5990253"/>
            <a:ext cx="111967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33152A-B77C-1703-A74C-79617400A8F4}"/>
                  </a:ext>
                </a:extLst>
              </p:cNvPr>
              <p:cNvSpPr txBox="1"/>
              <p:nvPr/>
            </p:nvSpPr>
            <p:spPr>
              <a:xfrm>
                <a:off x="6677465" y="5635690"/>
                <a:ext cx="222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33152A-B77C-1703-A74C-79617400A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465" y="5635690"/>
                <a:ext cx="222047" cy="276999"/>
              </a:xfrm>
              <a:prstGeom prst="rect">
                <a:avLst/>
              </a:prstGeom>
              <a:blipFill>
                <a:blip r:embed="rId3"/>
                <a:stretch>
                  <a:fillRect l="-8108" r="-540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84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97EFB-C7D9-B72D-0337-6DA19D15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Tumor Sample PB417_01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A8B9F-8160-CB6E-9506-0C2AE3622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9190" cy="4351338"/>
          </a:xfrm>
        </p:spPr>
        <p:txBody>
          <a:bodyPr/>
          <a:lstStyle/>
          <a:p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오른쪽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Figure = </a:t>
            </a:r>
            <a:r>
              <a:rPr lang="en-US" altLang="ko-KR" sz="2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ThunderSTORM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</a:t>
            </a:r>
            <a:r>
              <a:rPr lang="ko-KR" altLang="en-US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sigma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*</a:t>
            </a: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2.35</a:t>
            </a:r>
          </a:p>
          <a:p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1pxl = 64.5nm</a:t>
            </a: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라고 했을 때 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FWHM</a:t>
            </a: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4~5pxl</a:t>
            </a:r>
          </a:p>
          <a:p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ImageJ</a:t>
            </a:r>
            <a:r>
              <a:rPr lang="ko-KR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임의로 측정했을 때 </a:t>
            </a:r>
            <a:r>
              <a:rPr lang="en-US" altLang="ko-KR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EV size 7~9pxl</a:t>
            </a:r>
          </a:p>
          <a:p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ThunderSTORM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perform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잘 되고 있음</a:t>
            </a:r>
            <a:endParaRPr lang="ko-KR" altLang="ko-KR" sz="2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FAFB39-F77B-EB34-A43C-54B9FCC65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91" y="1987986"/>
            <a:ext cx="6524609" cy="402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6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775C-974D-B77F-A553-4AD0B9D7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Cluster with Integrative Intensity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FA360-B610-8999-75C2-ADE9B51F7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948"/>
            <a:ext cx="10515600" cy="4351338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D2DE34-E6D5-32F8-DD46-68D46C06E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151" y="1690688"/>
            <a:ext cx="5943600" cy="51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0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243D7-14BA-7B14-5056-61452259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Cluster with Intensity/sigma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8B562-AC9C-0832-53D5-29B05D5F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AD5B99-0344-07CA-D165-AEBAF44678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38" y="1739220"/>
            <a:ext cx="7165923" cy="51187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B72359B-5909-AE26-1AE6-31FF815915A3}"/>
              </a:ext>
            </a:extLst>
          </p:cNvPr>
          <p:cNvSpPr/>
          <p:nvPr/>
        </p:nvSpPr>
        <p:spPr>
          <a:xfrm>
            <a:off x="5784980" y="4870580"/>
            <a:ext cx="839755" cy="7744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AF8B5F4-710F-4312-4DC1-85AD321DF69A}"/>
              </a:ext>
            </a:extLst>
          </p:cNvPr>
          <p:cNvSpPr/>
          <p:nvPr/>
        </p:nvSpPr>
        <p:spPr>
          <a:xfrm>
            <a:off x="3642049" y="3352800"/>
            <a:ext cx="839755" cy="7744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7B25E57-1603-F6EC-E688-66D5AAFC20B8}"/>
              </a:ext>
            </a:extLst>
          </p:cNvPr>
          <p:cNvSpPr/>
          <p:nvPr/>
        </p:nvSpPr>
        <p:spPr>
          <a:xfrm>
            <a:off x="4177004" y="4587551"/>
            <a:ext cx="839755" cy="7744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128604-4444-3CF2-B8A8-7C525AA76EB0}"/>
              </a:ext>
            </a:extLst>
          </p:cNvPr>
          <p:cNvSpPr/>
          <p:nvPr/>
        </p:nvSpPr>
        <p:spPr>
          <a:xfrm>
            <a:off x="4040154" y="5411074"/>
            <a:ext cx="441650" cy="3906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1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1885D-FE9E-0C03-EFA6-B84DA8A3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Cluster with Intensity/sigma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4C1759-6D62-4230-3D2C-6D4FD83F4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채널마다 </a:t>
            </a:r>
            <a:r>
              <a:rPr lang="en-US" altLang="ko-KR" dirty="0"/>
              <a:t>extra group</a:t>
            </a:r>
            <a:r>
              <a:rPr lang="ko-KR" altLang="en-US" dirty="0"/>
              <a:t>이 보임</a:t>
            </a:r>
            <a:r>
              <a:rPr lang="en-US" altLang="ko-KR" dirty="0"/>
              <a:t>!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Ch1 = cluster 1, ch2 = cluster 2, ch3 = cluster 3, ch4 = cluster 4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이게 어떤 </a:t>
            </a:r>
            <a:r>
              <a:rPr lang="en-US" altLang="ko-KR" dirty="0"/>
              <a:t>group</a:t>
            </a:r>
            <a:r>
              <a:rPr lang="ko-KR" altLang="en-US" dirty="0"/>
              <a:t>인지</a:t>
            </a:r>
            <a:r>
              <a:rPr lang="en-US" altLang="ko-KR" dirty="0"/>
              <a:t>, </a:t>
            </a:r>
            <a:r>
              <a:rPr lang="ko-KR" altLang="en-US" dirty="0"/>
              <a:t>무얼 의미하는지 조사 필요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Benign </a:t>
            </a:r>
            <a:r>
              <a:rPr lang="ko-KR" altLang="en-US" dirty="0"/>
              <a:t>샘플에서도 이 </a:t>
            </a:r>
            <a:r>
              <a:rPr lang="en-US" altLang="ko-KR" dirty="0"/>
              <a:t>extra group</a:t>
            </a:r>
            <a:r>
              <a:rPr lang="ko-KR" altLang="en-US" dirty="0"/>
              <a:t>이 생기나</a:t>
            </a:r>
            <a:r>
              <a:rPr lang="en-US" altLang="ko-KR" dirty="0"/>
              <a:t>? </a:t>
            </a:r>
            <a:r>
              <a:rPr lang="ko-KR" altLang="en-US" dirty="0"/>
              <a:t>육안으로의 </a:t>
            </a:r>
            <a:r>
              <a:rPr lang="en-US" altLang="ko-KR" dirty="0"/>
              <a:t>group </a:t>
            </a:r>
            <a:r>
              <a:rPr lang="ko-KR" altLang="en-US" dirty="0"/>
              <a:t>개수 확인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21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30458-91F2-5A54-F491-06DB2C73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Cluster with Intensity/Sigma^2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5412F-EDD0-E858-0F58-7FE800D98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0519C0-0EB8-8AB8-652E-FA0C4487CF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007" y="1671002"/>
            <a:ext cx="7261985" cy="5186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196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8768C-8881-AA4C-59FA-D7F6257A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Cluster with Intensity/Sigma^2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A06F7-C529-0E40-5292-08E091B7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33258"/>
            <a:ext cx="10515600" cy="2024742"/>
          </a:xfrm>
        </p:spPr>
        <p:txBody>
          <a:bodyPr>
            <a:normAutofit/>
          </a:bodyPr>
          <a:lstStyle/>
          <a:p>
            <a:r>
              <a:rPr lang="ko-KR" altLang="en-US" dirty="0"/>
              <a:t>위의 </a:t>
            </a:r>
            <a:r>
              <a:rPr lang="en-US" altLang="ko-KR" dirty="0"/>
              <a:t>formula</a:t>
            </a:r>
            <a:r>
              <a:rPr lang="ko-KR" altLang="en-US" dirty="0"/>
              <a:t> 참고</a:t>
            </a:r>
            <a:endParaRPr lang="en-US" altLang="ko-KR" dirty="0"/>
          </a:p>
          <a:p>
            <a:r>
              <a:rPr lang="en-US" altLang="ko-KR" dirty="0"/>
              <a:t>Intensity/sigma^2 </a:t>
            </a:r>
            <a:r>
              <a:rPr lang="ko-KR" altLang="en-US" dirty="0"/>
              <a:t>하면 숫자가 너무 </a:t>
            </a:r>
            <a:r>
              <a:rPr lang="ko-KR" altLang="en-US" dirty="0" err="1"/>
              <a:t>작아짐</a:t>
            </a:r>
            <a:r>
              <a:rPr lang="en-US" altLang="ko-KR" dirty="0"/>
              <a:t>.. </a:t>
            </a:r>
          </a:p>
          <a:p>
            <a:r>
              <a:rPr lang="en-US" altLang="ko-KR" dirty="0"/>
              <a:t>Extra group </a:t>
            </a:r>
            <a:r>
              <a:rPr lang="ko-KR" altLang="en-US" dirty="0"/>
              <a:t>보이지 않음</a:t>
            </a:r>
            <a:endParaRPr lang="en-US" altLang="ko-KR" dirty="0"/>
          </a:p>
          <a:p>
            <a:r>
              <a:rPr lang="en-US" altLang="ko-KR" dirty="0"/>
              <a:t>Intensity/Sigma</a:t>
            </a:r>
            <a:r>
              <a:rPr lang="ko-KR" altLang="en-US" dirty="0"/>
              <a:t> </a:t>
            </a:r>
            <a:r>
              <a:rPr lang="en-US" altLang="ko-KR" dirty="0"/>
              <a:t>vs.</a:t>
            </a:r>
            <a:r>
              <a:rPr lang="ko-KR" altLang="en-US" dirty="0"/>
              <a:t> </a:t>
            </a:r>
            <a:r>
              <a:rPr lang="en-US" altLang="ko-KR" dirty="0"/>
              <a:t>Intensity/Sigma^2?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D2C4714-78E2-0460-B17B-08BEC03B2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90" y="1690688"/>
            <a:ext cx="8012020" cy="306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7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157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Progress Update</vt:lpstr>
      <vt:lpstr>What is Sigma</vt:lpstr>
      <vt:lpstr>Tumor Sample PB417_01</vt:lpstr>
      <vt:lpstr>1) Cluster with Integrative Intensity</vt:lpstr>
      <vt:lpstr>2) Cluster with Intensity/sigma</vt:lpstr>
      <vt:lpstr>2) Cluster with Intensity/sigma</vt:lpstr>
      <vt:lpstr>3) Cluster with Intensity/Sigma^2</vt:lpstr>
      <vt:lpstr>3) Cluster with Intensity/Sigma^2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Heesoo Song</dc:creator>
  <cp:lastModifiedBy>Heesoo Song</cp:lastModifiedBy>
  <cp:revision>1</cp:revision>
  <dcterms:created xsi:type="dcterms:W3CDTF">2022-12-06T01:17:25Z</dcterms:created>
  <dcterms:modified xsi:type="dcterms:W3CDTF">2022-12-06T01:40:51Z</dcterms:modified>
</cp:coreProperties>
</file>