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slideMasters/slideMaster12.xml" ContentType="application/vnd.openxmlformats-officedocument.presentationml.slideMaster+xml"/>
  <Override PartName="/ppt/theme/theme12.xml" ContentType="application/vnd.openxmlformats-officedocument.theme+xml"/>
  <Override PartName="/ppt/slideMasters/slideMaster13.xml" ContentType="application/vnd.openxmlformats-officedocument.presentationml.slideMaster+xml"/>
  <Override PartName="/ppt/theme/theme13.xml" ContentType="application/vnd.openxmlformats-officedocument.theme+xml"/>
  <Override PartName="/ppt/slideMasters/slideMaster14.xml" ContentType="application/vnd.openxmlformats-officedocument.presentationml.slideMaster+xml"/>
  <Override PartName="/ppt/theme/theme14.xml" ContentType="application/vnd.openxmlformats-officedocument.theme+xml"/>
  <Override PartName="/ppt/slideMasters/slideMaster15.xml" ContentType="application/vnd.openxmlformats-officedocument.presentationml.slideMaster+xml"/>
  <Override PartName="/ppt/theme/theme15.xml" ContentType="application/vnd.openxmlformats-officedocument.theme+xml"/>
  <Override PartName="/ppt/slideMasters/slideMaster16.xml" ContentType="application/vnd.openxmlformats-officedocument.presentationml.slideMaster+xml"/>
  <Override PartName="/ppt/theme/theme16.xml" ContentType="application/vnd.openxmlformats-officedocument.theme+xml"/>
  <Override PartName="/ppt/slideMasters/slideMaster17.xml" ContentType="application/vnd.openxmlformats-officedocument.presentationml.slideMaster+xml"/>
  <Override PartName="/ppt/theme/theme17.xml" ContentType="application/vnd.openxmlformats-officedocument.theme+xml"/>
  <Override PartName="/ppt/slideMasters/slideMaster18.xml" ContentType="application/vnd.openxmlformats-officedocument.presentationml.slideMaster+xml"/>
  <Override PartName="/ppt/theme/theme18.xml" ContentType="application/vnd.openxmlformats-officedocument.theme+xml"/>
  <Override PartName="/ppt/slideMasters/slideMaster19.xml" ContentType="application/vnd.openxmlformats-officedocument.presentationml.slideMaster+xml"/>
  <Override PartName="/ppt/theme/theme19.xml" ContentType="application/vnd.openxmlformats-officedocument.theme+xml"/>
  <Override PartName="/ppt/slideMasters/slideMaster20.xml" ContentType="application/vnd.openxmlformats-officedocument.presentationml.slideMaster+xml"/>
  <Override PartName="/ppt/theme/theme20.xml" ContentType="application/vnd.openxmlformats-officedocument.theme+xml"/>
  <Override PartName="/ppt/slideMasters/slideMaster21.xml" ContentType="application/vnd.openxmlformats-officedocument.presentationml.slideMaster+xml"/>
  <Override PartName="/ppt/theme/theme21.xml" ContentType="application/vnd.openxmlformats-officedocument.theme+xml"/>
  <Override PartName="/ppt/slideMasters/slideMaster22.xml" ContentType="application/vnd.openxmlformats-officedocument.presentationml.slideMaster+xml"/>
  <Override PartName="/ppt/theme/theme22.xml" ContentType="application/vnd.openxmlformats-officedocument.theme+xml"/>
  <Override PartName="/ppt/slideMasters/slideMaster23.xml" ContentType="application/vnd.openxmlformats-officedocument.presentationml.slideMaster+xml"/>
  <Override PartName="/ppt/theme/theme23.xml" ContentType="application/vnd.openxmlformats-officedocument.theme+xml"/>
  <Override PartName="/ppt/slideMasters/slideMaster24.xml" ContentType="application/vnd.openxmlformats-officedocument.presentationml.slideMaster+xml"/>
  <Override PartName="/ppt/theme/theme24.xml" ContentType="application/vnd.openxmlformats-officedocument.theme+xml"/>
  <Override PartName="/ppt/slideMasters/slideMaster25.xml" ContentType="application/vnd.openxmlformats-officedocument.presentationml.slideMaster+xml"/>
  <Override PartName="/ppt/theme/theme25.xml" ContentType="application/vnd.openxmlformats-officedocument.theme+xml"/>
  <Override PartName="/ppt/slideMasters/slideMaster26.xml" ContentType="application/vnd.openxmlformats-officedocument.presentationml.slideMaster+xml"/>
  <Override PartName="/ppt/theme/theme26.xml" ContentType="application/vnd.openxmlformats-officedocument.theme+xml"/>
  <Override PartName="/ppt/slideMasters/slideMaster27.xml" ContentType="application/vnd.openxmlformats-officedocument.presentationml.slideMaster+xml"/>
  <Override PartName="/ppt/theme/theme27.xml" ContentType="application/vnd.openxmlformats-officedocument.theme+xml"/>
  <Override PartName="/ppt/slideMasters/slideMaster28.xml" ContentType="application/vnd.openxmlformats-officedocument.presentationml.slideMaster+xml"/>
  <Override PartName="/ppt/theme/theme28.xml" ContentType="application/vnd.openxmlformats-officedocument.theme+xml"/>
  <Override PartName="/ppt/slideMasters/slideMaster29.xml" ContentType="application/vnd.openxmlformats-officedocument.presentationml.slideMaster+xml"/>
  <Override PartName="/ppt/theme/theme29.xml" ContentType="application/vnd.openxmlformats-officedocument.theme+xml"/>
  <Override PartName="/ppt/slideMasters/slideMaster30.xml" ContentType="application/vnd.openxmlformats-officedocument.presentationml.slideMaster+xml"/>
  <Override PartName="/ppt/theme/theme30.xml" ContentType="application/vnd.openxmlformats-officedocument.theme+xml"/>
  <Override PartName="/ppt/slideMasters/slideMaster31.xml" ContentType="application/vnd.openxmlformats-officedocument.presentationml.slideMaster+xml"/>
  <Override PartName="/ppt/theme/theme31.xml" ContentType="application/vnd.openxmlformats-officedocument.theme+xml"/>
  <Override PartName="/ppt/slideMasters/slideMaster32.xml" ContentType="application/vnd.openxmlformats-officedocument.presentationml.slideMaster+xml"/>
  <Override PartName="/ppt/theme/theme32.xml" ContentType="application/vnd.openxmlformats-officedocument.theme+xml"/>
  <Override PartName="/ppt/slideMasters/slideMaster33.xml" ContentType="application/vnd.openxmlformats-officedocument.presentationml.slideMaster+xml"/>
  <Override PartName="/ppt/theme/theme33.xml" ContentType="application/vnd.openxmlformats-officedocument.theme+xml"/>
  <Override PartName="/ppt/slideMasters/slideMaster34.xml" ContentType="application/vnd.openxmlformats-officedocument.presentationml.slideMaster+xml"/>
  <Override PartName="/ppt/theme/theme34.xml" ContentType="application/vnd.openxmlformats-officedocument.theme+xml"/>
  <Override PartName="/ppt/slideMasters/slideMaster35.xml" ContentType="application/vnd.openxmlformats-officedocument.presentationml.slideMaster+xml"/>
  <Override PartName="/ppt/theme/theme35.xml" ContentType="application/vnd.openxmlformats-officedocument.theme+xml"/>
  <Override PartName="/ppt/slideMasters/slideMaster36.xml" ContentType="application/vnd.openxmlformats-officedocument.presentationml.slideMaster+xml"/>
  <Override PartName="/ppt/theme/theme3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19" r:id="rId189"/>
    <p:sldMasterId id="2147484420" r:id="rId191"/>
    <p:sldMasterId id="2147484421" r:id="rId193"/>
    <p:sldMasterId id="2147484422" r:id="rId195"/>
    <p:sldMasterId id="2147484423" r:id="rId197"/>
    <p:sldMasterId id="2147484424" r:id="rId199"/>
    <p:sldMasterId id="2147484425" r:id="rId201"/>
    <p:sldMasterId id="2147484426" r:id="rId203"/>
    <p:sldMasterId id="2147484427" r:id="rId205"/>
    <p:sldMasterId id="2147484428" r:id="rId207"/>
    <p:sldMasterId id="2147484429" r:id="rId209"/>
    <p:sldMasterId id="2147484430" r:id="rId211"/>
    <p:sldMasterId id="2147484431" r:id="rId213"/>
    <p:sldMasterId id="2147484432" r:id="rId215"/>
    <p:sldMasterId id="2147484433" r:id="rId217"/>
    <p:sldMasterId id="2147484434" r:id="rId219"/>
    <p:sldMasterId id="2147484435" r:id="rId221"/>
    <p:sldMasterId id="2147484436" r:id="rId223"/>
    <p:sldMasterId id="2147484437" r:id="rId225"/>
    <p:sldMasterId id="2147484438" r:id="rId227"/>
    <p:sldMasterId id="2147484439" r:id="rId229"/>
    <p:sldMasterId id="2147484440" r:id="rId231"/>
    <p:sldMasterId id="2147484441" r:id="rId233"/>
    <p:sldMasterId id="2147484442" r:id="rId235"/>
    <p:sldMasterId id="2147484443" r:id="rId237"/>
    <p:sldMasterId id="2147484444" r:id="rId239"/>
    <p:sldMasterId id="2147484445" r:id="rId241"/>
    <p:sldMasterId id="2147484446" r:id="rId243"/>
    <p:sldMasterId id="2147484447" r:id="rId245"/>
    <p:sldMasterId id="2147484448" r:id="rId247"/>
    <p:sldMasterId id="2147484449" r:id="rId249"/>
    <p:sldMasterId id="2147484450" r:id="rId251"/>
    <p:sldMasterId id="2147484451" r:id="rId253"/>
    <p:sldMasterId id="2147484452" r:id="rId255"/>
    <p:sldMasterId id="2147484453" r:id="rId257"/>
    <p:sldMasterId id="2147484454" r:id="rId259"/>
  </p:sldMasterIdLst>
  <p:sldIdLst>
    <p:sldId id="268" r:id="rId261"/>
    <p:sldId id="269" r:id="rId262"/>
    <p:sldId id="270" r:id="rId263"/>
    <p:sldId id="271" r:id="rId264"/>
    <p:sldId id="272" r:id="rId265"/>
    <p:sldId id="273" r:id="rId266"/>
    <p:sldId id="274" r:id="rId267"/>
    <p:sldId id="275" r:id="rId268"/>
    <p:sldId id="276" r:id="rId269"/>
    <p:sldId id="277" r:id="rId270"/>
    <p:sldId id="278" r:id="rId271"/>
    <p:sldId id="279" r:id="rId272"/>
    <p:sldId id="257" r:id="rId273"/>
    <p:sldId id="258" r:id="rId274"/>
    <p:sldId id="259" r:id="rId275"/>
    <p:sldId id="260" r:id="rId276"/>
    <p:sldId id="261" r:id="rId277"/>
    <p:sldId id="262" r:id="rId278"/>
    <p:sldId id="267" r:id="rId279"/>
    <p:sldId id="264" r:id="rId280"/>
    <p:sldId id="265" r:id="rId281"/>
    <p:sldId id="266" r:id="rId282"/>
    <p:sldId id="280" r:id="rId283"/>
    <p:sldId id="281" r:id="rId284"/>
    <p:sldId id="282" r:id="rId285"/>
    <p:sldId id="283" r:id="rId286"/>
    <p:sldId id="284" r:id="rId287"/>
    <p:sldId id="285" r:id="rId288"/>
    <p:sldId id="286" r:id="rId289"/>
    <p:sldId id="287" r:id="rId290"/>
    <p:sldId id="288" r:id="rId291"/>
    <p:sldId id="289" r:id="rId292"/>
    <p:sldId id="290" r:id="rId293"/>
    <p:sldId id="291" r:id="rId294"/>
    <p:sldId id="292" r:id="rId295"/>
    <p:sldId id="293" r:id="rId296"/>
    <p:sldId id="294" r:id="rId297"/>
    <p:sldId id="295" r:id="rId298"/>
    <p:sldId id="296" r:id="rId299"/>
    <p:sldId id="297" r:id="rId300"/>
    <p:sldId id="298" r:id="rId301"/>
    <p:sldId id="299" r:id="rId302"/>
    <p:sldId id="300" r:id="rId303"/>
    <p:sldId id="301" r:id="rId304"/>
    <p:sldId id="302" r:id="rId305"/>
    <p:sldId id="303" r:id="rId306"/>
    <p:sldId id="304" r:id="rId307"/>
    <p:sldId id="305" r:id="rId308"/>
    <p:sldId id="306" r:id="rId309"/>
    <p:sldId id="307" r:id="rId310"/>
    <p:sldId id="308" r:id="rId311"/>
    <p:sldId id="309" r:id="rId312"/>
    <p:sldId id="310" r:id="rId313"/>
    <p:sldId id="311" r:id="rId314"/>
    <p:sldId id="312" r:id="rId315"/>
    <p:sldId id="313" r:id="rId316"/>
    <p:sldId id="314" r:id="rId317"/>
    <p:sldId id="315" r:id="rId318"/>
    <p:sldId id="316" r:id="rId319"/>
    <p:sldId id="317" r:id="rId320"/>
    <p:sldId id="318" r:id="rId321"/>
    <p:sldId id="319" r:id="rId322"/>
    <p:sldId id="320" r:id="rId323"/>
    <p:sldId id="321" r:id="rId324"/>
    <p:sldId id="322" r:id="rId325"/>
    <p:sldId id="323" r:id="rId326"/>
    <p:sldId id="324" r:id="rId327"/>
    <p:sldId id="325" r:id="rId328"/>
    <p:sldId id="326" r:id="rId329"/>
    <p:sldId id="327" r:id="rId330"/>
    <p:sldId id="328" r:id="rId331"/>
    <p:sldId id="329" r:id="rId332"/>
    <p:sldId id="330" r:id="rId333"/>
    <p:sldId id="331" r:id="rId334"/>
    <p:sldId id="332" r:id="rId335"/>
    <p:sldId id="333" r:id="rId336"/>
    <p:sldId id="334" r:id="rId337"/>
    <p:sldId id="335" r:id="rId338"/>
    <p:sldId id="336" r:id="rId339"/>
    <p:sldId id="337" r:id="rId340"/>
    <p:sldId id="338" r:id="rId341"/>
    <p:sldId id="339" r:id="rId342"/>
    <p:sldId id="340" r:id="rId343"/>
    <p:sldId id="341" r:id="rId344"/>
    <p:sldId id="356" r:id="rId345"/>
    <p:sldId id="342" r:id="rId346"/>
    <p:sldId id="343" r:id="rId347"/>
    <p:sldId id="344" r:id="rId348"/>
    <p:sldId id="345" r:id="rId349"/>
    <p:sldId id="346" r:id="rId350"/>
    <p:sldId id="347" r:id="rId351"/>
    <p:sldId id="348" r:id="rId352"/>
    <p:sldId id="349" r:id="rId353"/>
    <p:sldId id="350" r:id="rId354"/>
    <p:sldId id="351" r:id="rId355"/>
    <p:sldId id="352" r:id="rId356"/>
    <p:sldId id="353" r:id="rId357"/>
    <p:sldId id="354" r:id="rId358"/>
    <p:sldId id="355" r:id="rId359"/>
    <p:sldId id="357" r:id="rId360"/>
    <p:sldId id="358" r:id="rId361"/>
    <p:sldId id="359" r:id="rId362"/>
    <p:sldId id="360" r:id="rId363"/>
    <p:sldId id="361" r:id="rId364"/>
    <p:sldId id="362" r:id="rId365"/>
    <p:sldId id="363" r:id="rId366"/>
    <p:sldId id="364" r:id="rId367"/>
    <p:sldId id="365" r:id="rId368"/>
    <p:sldId id="366" r:id="rId369"/>
    <p:sldId id="367" r:id="rId370"/>
    <p:sldId id="368" r:id="rId371"/>
    <p:sldId id="369" r:id="rId372"/>
    <p:sldId id="370" r:id="rId373"/>
    <p:sldId id="371" r:id="rId374"/>
    <p:sldId id="372" r:id="rId375"/>
    <p:sldId id="373" r:id="rId376"/>
    <p:sldId id="374" r:id="rId377"/>
    <p:sldId id="375" r:id="rId378"/>
    <p:sldId id="376" r:id="rId379"/>
    <p:sldId id="377" r:id="rId380"/>
    <p:sldId id="378" r:id="rId381"/>
    <p:sldId id="379" r:id="rId382"/>
    <p:sldId id="380" r:id="rId383"/>
    <p:sldId id="381" r:id="rId384"/>
    <p:sldId id="382" r:id="rId385"/>
    <p:sldId id="383" r:id="rId386"/>
    <p:sldId id="384" r:id="rId387"/>
    <p:sldId id="385" r:id="rId388"/>
    <p:sldId id="386" r:id="rId389"/>
    <p:sldId id="387" r:id="rId390"/>
    <p:sldId id="388" r:id="rId391"/>
    <p:sldId id="389" r:id="rId392"/>
    <p:sldId id="390" r:id="rId393"/>
    <p:sldId id="391" r:id="rId394"/>
    <p:sldId id="392" r:id="rId395"/>
    <p:sldId id="393" r:id="rId396"/>
    <p:sldId id="394" r:id="rId397"/>
    <p:sldId id="395" r:id="rId398"/>
    <p:sldId id="396" r:id="rId399"/>
    <p:sldId id="397" r:id="rId400"/>
    <p:sldId id="398" r:id="rId401"/>
    <p:sldId id="399" r:id="rId402"/>
    <p:sldId id="400" r:id="rId40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알 수 없는 사용자1" initials="알 수 없는 사용자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89" Type="http://schemas.openxmlformats.org/officeDocument/2006/relationships/slideMaster" Target="slideMasters/slideMaster1.xml"></Relationship><Relationship Id="rId190" Type="http://schemas.openxmlformats.org/officeDocument/2006/relationships/theme" Target="theme/theme1.xml"></Relationship><Relationship Id="rId191" Type="http://schemas.openxmlformats.org/officeDocument/2006/relationships/slideMaster" Target="slideMasters/slideMaster2.xml"></Relationship><Relationship Id="rId193" Type="http://schemas.openxmlformats.org/officeDocument/2006/relationships/slideMaster" Target="slideMasters/slideMaster3.xml"></Relationship><Relationship Id="rId195" Type="http://schemas.openxmlformats.org/officeDocument/2006/relationships/slideMaster" Target="slideMasters/slideMaster4.xml"></Relationship><Relationship Id="rId197" Type="http://schemas.openxmlformats.org/officeDocument/2006/relationships/slideMaster" Target="slideMasters/slideMaster5.xml"></Relationship><Relationship Id="rId199" Type="http://schemas.openxmlformats.org/officeDocument/2006/relationships/slideMaster" Target="slideMasters/slideMaster6.xml"></Relationship><Relationship Id="rId201" Type="http://schemas.openxmlformats.org/officeDocument/2006/relationships/slideMaster" Target="slideMasters/slideMaster7.xml"></Relationship><Relationship Id="rId203" Type="http://schemas.openxmlformats.org/officeDocument/2006/relationships/slideMaster" Target="slideMasters/slideMaster8.xml"></Relationship><Relationship Id="rId205" Type="http://schemas.openxmlformats.org/officeDocument/2006/relationships/slideMaster" Target="slideMasters/slideMaster9.xml"></Relationship><Relationship Id="rId207" Type="http://schemas.openxmlformats.org/officeDocument/2006/relationships/slideMaster" Target="slideMasters/slideMaster10.xml"></Relationship><Relationship Id="rId209" Type="http://schemas.openxmlformats.org/officeDocument/2006/relationships/slideMaster" Target="slideMasters/slideMaster11.xml"></Relationship><Relationship Id="rId211" Type="http://schemas.openxmlformats.org/officeDocument/2006/relationships/slideMaster" Target="slideMasters/slideMaster12.xml"></Relationship><Relationship Id="rId213" Type="http://schemas.openxmlformats.org/officeDocument/2006/relationships/slideMaster" Target="slideMasters/slideMaster13.xml"></Relationship><Relationship Id="rId215" Type="http://schemas.openxmlformats.org/officeDocument/2006/relationships/slideMaster" Target="slideMasters/slideMaster14.xml"></Relationship><Relationship Id="rId217" Type="http://schemas.openxmlformats.org/officeDocument/2006/relationships/slideMaster" Target="slideMasters/slideMaster15.xml"></Relationship><Relationship Id="rId219" Type="http://schemas.openxmlformats.org/officeDocument/2006/relationships/slideMaster" Target="slideMasters/slideMaster16.xml"></Relationship><Relationship Id="rId221" Type="http://schemas.openxmlformats.org/officeDocument/2006/relationships/slideMaster" Target="slideMasters/slideMaster17.xml"></Relationship><Relationship Id="rId223" Type="http://schemas.openxmlformats.org/officeDocument/2006/relationships/slideMaster" Target="slideMasters/slideMaster18.xml"></Relationship><Relationship Id="rId225" Type="http://schemas.openxmlformats.org/officeDocument/2006/relationships/slideMaster" Target="slideMasters/slideMaster19.xml"></Relationship><Relationship Id="rId227" Type="http://schemas.openxmlformats.org/officeDocument/2006/relationships/slideMaster" Target="slideMasters/slideMaster20.xml"></Relationship><Relationship Id="rId229" Type="http://schemas.openxmlformats.org/officeDocument/2006/relationships/slideMaster" Target="slideMasters/slideMaster21.xml"></Relationship><Relationship Id="rId231" Type="http://schemas.openxmlformats.org/officeDocument/2006/relationships/slideMaster" Target="slideMasters/slideMaster22.xml"></Relationship><Relationship Id="rId233" Type="http://schemas.openxmlformats.org/officeDocument/2006/relationships/slideMaster" Target="slideMasters/slideMaster23.xml"></Relationship><Relationship Id="rId235" Type="http://schemas.openxmlformats.org/officeDocument/2006/relationships/slideMaster" Target="slideMasters/slideMaster24.xml"></Relationship><Relationship Id="rId237" Type="http://schemas.openxmlformats.org/officeDocument/2006/relationships/slideMaster" Target="slideMasters/slideMaster25.xml"></Relationship><Relationship Id="rId239" Type="http://schemas.openxmlformats.org/officeDocument/2006/relationships/slideMaster" Target="slideMasters/slideMaster26.xml"></Relationship><Relationship Id="rId241" Type="http://schemas.openxmlformats.org/officeDocument/2006/relationships/slideMaster" Target="slideMasters/slideMaster27.xml"></Relationship><Relationship Id="rId243" Type="http://schemas.openxmlformats.org/officeDocument/2006/relationships/slideMaster" Target="slideMasters/slideMaster28.xml"></Relationship><Relationship Id="rId245" Type="http://schemas.openxmlformats.org/officeDocument/2006/relationships/slideMaster" Target="slideMasters/slideMaster29.xml"></Relationship><Relationship Id="rId247" Type="http://schemas.openxmlformats.org/officeDocument/2006/relationships/slideMaster" Target="slideMasters/slideMaster30.xml"></Relationship><Relationship Id="rId249" Type="http://schemas.openxmlformats.org/officeDocument/2006/relationships/slideMaster" Target="slideMasters/slideMaster31.xml"></Relationship><Relationship Id="rId251" Type="http://schemas.openxmlformats.org/officeDocument/2006/relationships/slideMaster" Target="slideMasters/slideMaster32.xml"></Relationship><Relationship Id="rId253" Type="http://schemas.openxmlformats.org/officeDocument/2006/relationships/slideMaster" Target="slideMasters/slideMaster33.xml"></Relationship><Relationship Id="rId255" Type="http://schemas.openxmlformats.org/officeDocument/2006/relationships/slideMaster" Target="slideMasters/slideMaster34.xml"></Relationship><Relationship Id="rId257" Type="http://schemas.openxmlformats.org/officeDocument/2006/relationships/slideMaster" Target="slideMasters/slideMaster35.xml"></Relationship><Relationship Id="rId259" Type="http://schemas.openxmlformats.org/officeDocument/2006/relationships/slideMaster" Target="slideMasters/slideMaster36.xml"></Relationship><Relationship Id="rId261" Type="http://schemas.openxmlformats.org/officeDocument/2006/relationships/slide" Target="slides/slide1.xml"></Relationship><Relationship Id="rId262" Type="http://schemas.openxmlformats.org/officeDocument/2006/relationships/slide" Target="slides/slide2.xml"></Relationship><Relationship Id="rId263" Type="http://schemas.openxmlformats.org/officeDocument/2006/relationships/slide" Target="slides/slide3.xml"></Relationship><Relationship Id="rId264" Type="http://schemas.openxmlformats.org/officeDocument/2006/relationships/slide" Target="slides/slide4.xml"></Relationship><Relationship Id="rId265" Type="http://schemas.openxmlformats.org/officeDocument/2006/relationships/slide" Target="slides/slide5.xml"></Relationship><Relationship Id="rId266" Type="http://schemas.openxmlformats.org/officeDocument/2006/relationships/slide" Target="slides/slide6.xml"></Relationship><Relationship Id="rId267" Type="http://schemas.openxmlformats.org/officeDocument/2006/relationships/slide" Target="slides/slide7.xml"></Relationship><Relationship Id="rId268" Type="http://schemas.openxmlformats.org/officeDocument/2006/relationships/slide" Target="slides/slide8.xml"></Relationship><Relationship Id="rId269" Type="http://schemas.openxmlformats.org/officeDocument/2006/relationships/slide" Target="slides/slide9.xml"></Relationship><Relationship Id="rId270" Type="http://schemas.openxmlformats.org/officeDocument/2006/relationships/slide" Target="slides/slide10.xml"></Relationship><Relationship Id="rId271" Type="http://schemas.openxmlformats.org/officeDocument/2006/relationships/slide" Target="slides/slide11.xml"></Relationship><Relationship Id="rId272" Type="http://schemas.openxmlformats.org/officeDocument/2006/relationships/slide" Target="slides/slide12.xml"></Relationship><Relationship Id="rId273" Type="http://schemas.openxmlformats.org/officeDocument/2006/relationships/slide" Target="slides/slide13.xml"></Relationship><Relationship Id="rId274" Type="http://schemas.openxmlformats.org/officeDocument/2006/relationships/slide" Target="slides/slide14.xml"></Relationship><Relationship Id="rId275" Type="http://schemas.openxmlformats.org/officeDocument/2006/relationships/slide" Target="slides/slide15.xml"></Relationship><Relationship Id="rId276" Type="http://schemas.openxmlformats.org/officeDocument/2006/relationships/slide" Target="slides/slide16.xml"></Relationship><Relationship Id="rId277" Type="http://schemas.openxmlformats.org/officeDocument/2006/relationships/slide" Target="slides/slide17.xml"></Relationship><Relationship Id="rId278" Type="http://schemas.openxmlformats.org/officeDocument/2006/relationships/slide" Target="slides/slide18.xml"></Relationship><Relationship Id="rId279" Type="http://schemas.openxmlformats.org/officeDocument/2006/relationships/slide" Target="slides/slide19.xml"></Relationship><Relationship Id="rId280" Type="http://schemas.openxmlformats.org/officeDocument/2006/relationships/slide" Target="slides/slide20.xml"></Relationship><Relationship Id="rId281" Type="http://schemas.openxmlformats.org/officeDocument/2006/relationships/slide" Target="slides/slide21.xml"></Relationship><Relationship Id="rId282" Type="http://schemas.openxmlformats.org/officeDocument/2006/relationships/slide" Target="slides/slide22.xml"></Relationship><Relationship Id="rId283" Type="http://schemas.openxmlformats.org/officeDocument/2006/relationships/slide" Target="slides/slide23.xml"></Relationship><Relationship Id="rId284" Type="http://schemas.openxmlformats.org/officeDocument/2006/relationships/slide" Target="slides/slide24.xml"></Relationship><Relationship Id="rId285" Type="http://schemas.openxmlformats.org/officeDocument/2006/relationships/slide" Target="slides/slide25.xml"></Relationship><Relationship Id="rId286" Type="http://schemas.openxmlformats.org/officeDocument/2006/relationships/slide" Target="slides/slide26.xml"></Relationship><Relationship Id="rId287" Type="http://schemas.openxmlformats.org/officeDocument/2006/relationships/slide" Target="slides/slide27.xml"></Relationship><Relationship Id="rId288" Type="http://schemas.openxmlformats.org/officeDocument/2006/relationships/slide" Target="slides/slide28.xml"></Relationship><Relationship Id="rId289" Type="http://schemas.openxmlformats.org/officeDocument/2006/relationships/slide" Target="slides/slide29.xml"></Relationship><Relationship Id="rId290" Type="http://schemas.openxmlformats.org/officeDocument/2006/relationships/slide" Target="slides/slide30.xml"></Relationship><Relationship Id="rId291" Type="http://schemas.openxmlformats.org/officeDocument/2006/relationships/slide" Target="slides/slide31.xml"></Relationship><Relationship Id="rId292" Type="http://schemas.openxmlformats.org/officeDocument/2006/relationships/slide" Target="slides/slide32.xml"></Relationship><Relationship Id="rId293" Type="http://schemas.openxmlformats.org/officeDocument/2006/relationships/slide" Target="slides/slide33.xml"></Relationship><Relationship Id="rId294" Type="http://schemas.openxmlformats.org/officeDocument/2006/relationships/slide" Target="slides/slide34.xml"></Relationship><Relationship Id="rId295" Type="http://schemas.openxmlformats.org/officeDocument/2006/relationships/slide" Target="slides/slide35.xml"></Relationship><Relationship Id="rId296" Type="http://schemas.openxmlformats.org/officeDocument/2006/relationships/slide" Target="slides/slide36.xml"></Relationship><Relationship Id="rId297" Type="http://schemas.openxmlformats.org/officeDocument/2006/relationships/slide" Target="slides/slide37.xml"></Relationship><Relationship Id="rId298" Type="http://schemas.openxmlformats.org/officeDocument/2006/relationships/slide" Target="slides/slide38.xml"></Relationship><Relationship Id="rId299" Type="http://schemas.openxmlformats.org/officeDocument/2006/relationships/slide" Target="slides/slide39.xml"></Relationship><Relationship Id="rId300" Type="http://schemas.openxmlformats.org/officeDocument/2006/relationships/slide" Target="slides/slide40.xml"></Relationship><Relationship Id="rId301" Type="http://schemas.openxmlformats.org/officeDocument/2006/relationships/slide" Target="slides/slide41.xml"></Relationship><Relationship Id="rId302" Type="http://schemas.openxmlformats.org/officeDocument/2006/relationships/slide" Target="slides/slide42.xml"></Relationship><Relationship Id="rId303" Type="http://schemas.openxmlformats.org/officeDocument/2006/relationships/slide" Target="slides/slide43.xml"></Relationship><Relationship Id="rId304" Type="http://schemas.openxmlformats.org/officeDocument/2006/relationships/slide" Target="slides/slide44.xml"></Relationship><Relationship Id="rId305" Type="http://schemas.openxmlformats.org/officeDocument/2006/relationships/slide" Target="slides/slide45.xml"></Relationship><Relationship Id="rId306" Type="http://schemas.openxmlformats.org/officeDocument/2006/relationships/slide" Target="slides/slide46.xml"></Relationship><Relationship Id="rId307" Type="http://schemas.openxmlformats.org/officeDocument/2006/relationships/slide" Target="slides/slide47.xml"></Relationship><Relationship Id="rId308" Type="http://schemas.openxmlformats.org/officeDocument/2006/relationships/slide" Target="slides/slide48.xml"></Relationship><Relationship Id="rId309" Type="http://schemas.openxmlformats.org/officeDocument/2006/relationships/slide" Target="slides/slide49.xml"></Relationship><Relationship Id="rId310" Type="http://schemas.openxmlformats.org/officeDocument/2006/relationships/slide" Target="slides/slide50.xml"></Relationship><Relationship Id="rId311" Type="http://schemas.openxmlformats.org/officeDocument/2006/relationships/slide" Target="slides/slide51.xml"></Relationship><Relationship Id="rId312" Type="http://schemas.openxmlformats.org/officeDocument/2006/relationships/slide" Target="slides/slide52.xml"></Relationship><Relationship Id="rId313" Type="http://schemas.openxmlformats.org/officeDocument/2006/relationships/slide" Target="slides/slide53.xml"></Relationship><Relationship Id="rId314" Type="http://schemas.openxmlformats.org/officeDocument/2006/relationships/slide" Target="slides/slide54.xml"></Relationship><Relationship Id="rId315" Type="http://schemas.openxmlformats.org/officeDocument/2006/relationships/slide" Target="slides/slide55.xml"></Relationship><Relationship Id="rId316" Type="http://schemas.openxmlformats.org/officeDocument/2006/relationships/slide" Target="slides/slide56.xml"></Relationship><Relationship Id="rId317" Type="http://schemas.openxmlformats.org/officeDocument/2006/relationships/slide" Target="slides/slide57.xml"></Relationship><Relationship Id="rId318" Type="http://schemas.openxmlformats.org/officeDocument/2006/relationships/slide" Target="slides/slide58.xml"></Relationship><Relationship Id="rId319" Type="http://schemas.openxmlformats.org/officeDocument/2006/relationships/slide" Target="slides/slide59.xml"></Relationship><Relationship Id="rId320" Type="http://schemas.openxmlformats.org/officeDocument/2006/relationships/slide" Target="slides/slide60.xml"></Relationship><Relationship Id="rId321" Type="http://schemas.openxmlformats.org/officeDocument/2006/relationships/slide" Target="slides/slide61.xml"></Relationship><Relationship Id="rId322" Type="http://schemas.openxmlformats.org/officeDocument/2006/relationships/slide" Target="slides/slide62.xml"></Relationship><Relationship Id="rId323" Type="http://schemas.openxmlformats.org/officeDocument/2006/relationships/slide" Target="slides/slide63.xml"></Relationship><Relationship Id="rId324" Type="http://schemas.openxmlformats.org/officeDocument/2006/relationships/slide" Target="slides/slide64.xml"></Relationship><Relationship Id="rId325" Type="http://schemas.openxmlformats.org/officeDocument/2006/relationships/slide" Target="slides/slide65.xml"></Relationship><Relationship Id="rId326" Type="http://schemas.openxmlformats.org/officeDocument/2006/relationships/slide" Target="slides/slide66.xml"></Relationship><Relationship Id="rId327" Type="http://schemas.openxmlformats.org/officeDocument/2006/relationships/slide" Target="slides/slide67.xml"></Relationship><Relationship Id="rId328" Type="http://schemas.openxmlformats.org/officeDocument/2006/relationships/slide" Target="slides/slide68.xml"></Relationship><Relationship Id="rId329" Type="http://schemas.openxmlformats.org/officeDocument/2006/relationships/slide" Target="slides/slide69.xml"></Relationship><Relationship Id="rId330" Type="http://schemas.openxmlformats.org/officeDocument/2006/relationships/slide" Target="slides/slide70.xml"></Relationship><Relationship Id="rId331" Type="http://schemas.openxmlformats.org/officeDocument/2006/relationships/slide" Target="slides/slide71.xml"></Relationship><Relationship Id="rId332" Type="http://schemas.openxmlformats.org/officeDocument/2006/relationships/slide" Target="slides/slide72.xml"></Relationship><Relationship Id="rId333" Type="http://schemas.openxmlformats.org/officeDocument/2006/relationships/slide" Target="slides/slide73.xml"></Relationship><Relationship Id="rId334" Type="http://schemas.openxmlformats.org/officeDocument/2006/relationships/slide" Target="slides/slide74.xml"></Relationship><Relationship Id="rId335" Type="http://schemas.openxmlformats.org/officeDocument/2006/relationships/slide" Target="slides/slide75.xml"></Relationship><Relationship Id="rId336" Type="http://schemas.openxmlformats.org/officeDocument/2006/relationships/slide" Target="slides/slide76.xml"></Relationship><Relationship Id="rId337" Type="http://schemas.openxmlformats.org/officeDocument/2006/relationships/slide" Target="slides/slide77.xml"></Relationship><Relationship Id="rId338" Type="http://schemas.openxmlformats.org/officeDocument/2006/relationships/slide" Target="slides/slide78.xml"></Relationship><Relationship Id="rId339" Type="http://schemas.openxmlformats.org/officeDocument/2006/relationships/slide" Target="slides/slide79.xml"></Relationship><Relationship Id="rId340" Type="http://schemas.openxmlformats.org/officeDocument/2006/relationships/slide" Target="slides/slide80.xml"></Relationship><Relationship Id="rId341" Type="http://schemas.openxmlformats.org/officeDocument/2006/relationships/slide" Target="slides/slide81.xml"></Relationship><Relationship Id="rId342" Type="http://schemas.openxmlformats.org/officeDocument/2006/relationships/slide" Target="slides/slide82.xml"></Relationship><Relationship Id="rId343" Type="http://schemas.openxmlformats.org/officeDocument/2006/relationships/slide" Target="slides/slide83.xml"></Relationship><Relationship Id="rId344" Type="http://schemas.openxmlformats.org/officeDocument/2006/relationships/slide" Target="slides/slide84.xml"></Relationship><Relationship Id="rId345" Type="http://schemas.openxmlformats.org/officeDocument/2006/relationships/slide" Target="slides/slide85.xml"></Relationship><Relationship Id="rId346" Type="http://schemas.openxmlformats.org/officeDocument/2006/relationships/slide" Target="slides/slide86.xml"></Relationship><Relationship Id="rId347" Type="http://schemas.openxmlformats.org/officeDocument/2006/relationships/slide" Target="slides/slide87.xml"></Relationship><Relationship Id="rId348" Type="http://schemas.openxmlformats.org/officeDocument/2006/relationships/slide" Target="slides/slide88.xml"></Relationship><Relationship Id="rId349" Type="http://schemas.openxmlformats.org/officeDocument/2006/relationships/slide" Target="slides/slide89.xml"></Relationship><Relationship Id="rId350" Type="http://schemas.openxmlformats.org/officeDocument/2006/relationships/slide" Target="slides/slide90.xml"></Relationship><Relationship Id="rId351" Type="http://schemas.openxmlformats.org/officeDocument/2006/relationships/slide" Target="slides/slide91.xml"></Relationship><Relationship Id="rId352" Type="http://schemas.openxmlformats.org/officeDocument/2006/relationships/slide" Target="slides/slide92.xml"></Relationship><Relationship Id="rId353" Type="http://schemas.openxmlformats.org/officeDocument/2006/relationships/slide" Target="slides/slide93.xml"></Relationship><Relationship Id="rId354" Type="http://schemas.openxmlformats.org/officeDocument/2006/relationships/slide" Target="slides/slide94.xml"></Relationship><Relationship Id="rId355" Type="http://schemas.openxmlformats.org/officeDocument/2006/relationships/slide" Target="slides/slide95.xml"></Relationship><Relationship Id="rId356" Type="http://schemas.openxmlformats.org/officeDocument/2006/relationships/slide" Target="slides/slide96.xml"></Relationship><Relationship Id="rId357" Type="http://schemas.openxmlformats.org/officeDocument/2006/relationships/slide" Target="slides/slide97.xml"></Relationship><Relationship Id="rId358" Type="http://schemas.openxmlformats.org/officeDocument/2006/relationships/slide" Target="slides/slide98.xml"></Relationship><Relationship Id="rId359" Type="http://schemas.openxmlformats.org/officeDocument/2006/relationships/slide" Target="slides/slide99.xml"></Relationship><Relationship Id="rId360" Type="http://schemas.openxmlformats.org/officeDocument/2006/relationships/slide" Target="slides/slide100.xml"></Relationship><Relationship Id="rId361" Type="http://schemas.openxmlformats.org/officeDocument/2006/relationships/slide" Target="slides/slide101.xml"></Relationship><Relationship Id="rId362" Type="http://schemas.openxmlformats.org/officeDocument/2006/relationships/slide" Target="slides/slide102.xml"></Relationship><Relationship Id="rId363" Type="http://schemas.openxmlformats.org/officeDocument/2006/relationships/slide" Target="slides/slide103.xml"></Relationship><Relationship Id="rId364" Type="http://schemas.openxmlformats.org/officeDocument/2006/relationships/slide" Target="slides/slide104.xml"></Relationship><Relationship Id="rId365" Type="http://schemas.openxmlformats.org/officeDocument/2006/relationships/slide" Target="slides/slide105.xml"></Relationship><Relationship Id="rId366" Type="http://schemas.openxmlformats.org/officeDocument/2006/relationships/slide" Target="slides/slide106.xml"></Relationship><Relationship Id="rId367" Type="http://schemas.openxmlformats.org/officeDocument/2006/relationships/slide" Target="slides/slide107.xml"></Relationship><Relationship Id="rId368" Type="http://schemas.openxmlformats.org/officeDocument/2006/relationships/slide" Target="slides/slide108.xml"></Relationship><Relationship Id="rId369" Type="http://schemas.openxmlformats.org/officeDocument/2006/relationships/slide" Target="slides/slide109.xml"></Relationship><Relationship Id="rId370" Type="http://schemas.openxmlformats.org/officeDocument/2006/relationships/slide" Target="slides/slide110.xml"></Relationship><Relationship Id="rId371" Type="http://schemas.openxmlformats.org/officeDocument/2006/relationships/slide" Target="slides/slide111.xml"></Relationship><Relationship Id="rId372" Type="http://schemas.openxmlformats.org/officeDocument/2006/relationships/slide" Target="slides/slide112.xml"></Relationship><Relationship Id="rId373" Type="http://schemas.openxmlformats.org/officeDocument/2006/relationships/slide" Target="slides/slide113.xml"></Relationship><Relationship Id="rId374" Type="http://schemas.openxmlformats.org/officeDocument/2006/relationships/slide" Target="slides/slide114.xml"></Relationship><Relationship Id="rId375" Type="http://schemas.openxmlformats.org/officeDocument/2006/relationships/slide" Target="slides/slide115.xml"></Relationship><Relationship Id="rId376" Type="http://schemas.openxmlformats.org/officeDocument/2006/relationships/slide" Target="slides/slide116.xml"></Relationship><Relationship Id="rId377" Type="http://schemas.openxmlformats.org/officeDocument/2006/relationships/slide" Target="slides/slide117.xml"></Relationship><Relationship Id="rId378" Type="http://schemas.openxmlformats.org/officeDocument/2006/relationships/slide" Target="slides/slide118.xml"></Relationship><Relationship Id="rId379" Type="http://schemas.openxmlformats.org/officeDocument/2006/relationships/slide" Target="slides/slide119.xml"></Relationship><Relationship Id="rId380" Type="http://schemas.openxmlformats.org/officeDocument/2006/relationships/slide" Target="slides/slide120.xml"></Relationship><Relationship Id="rId381" Type="http://schemas.openxmlformats.org/officeDocument/2006/relationships/slide" Target="slides/slide121.xml"></Relationship><Relationship Id="rId382" Type="http://schemas.openxmlformats.org/officeDocument/2006/relationships/slide" Target="slides/slide122.xml"></Relationship><Relationship Id="rId383" Type="http://schemas.openxmlformats.org/officeDocument/2006/relationships/slide" Target="slides/slide123.xml"></Relationship><Relationship Id="rId384" Type="http://schemas.openxmlformats.org/officeDocument/2006/relationships/slide" Target="slides/slide124.xml"></Relationship><Relationship Id="rId385" Type="http://schemas.openxmlformats.org/officeDocument/2006/relationships/slide" Target="slides/slide125.xml"></Relationship><Relationship Id="rId386" Type="http://schemas.openxmlformats.org/officeDocument/2006/relationships/slide" Target="slides/slide126.xml"></Relationship><Relationship Id="rId387" Type="http://schemas.openxmlformats.org/officeDocument/2006/relationships/slide" Target="slides/slide127.xml"></Relationship><Relationship Id="rId388" Type="http://schemas.openxmlformats.org/officeDocument/2006/relationships/slide" Target="slides/slide128.xml"></Relationship><Relationship Id="rId389" Type="http://schemas.openxmlformats.org/officeDocument/2006/relationships/slide" Target="slides/slide129.xml"></Relationship><Relationship Id="rId390" Type="http://schemas.openxmlformats.org/officeDocument/2006/relationships/slide" Target="slides/slide130.xml"></Relationship><Relationship Id="rId391" Type="http://schemas.openxmlformats.org/officeDocument/2006/relationships/slide" Target="slides/slide131.xml"></Relationship><Relationship Id="rId392" Type="http://schemas.openxmlformats.org/officeDocument/2006/relationships/slide" Target="slides/slide132.xml"></Relationship><Relationship Id="rId393" Type="http://schemas.openxmlformats.org/officeDocument/2006/relationships/slide" Target="slides/slide133.xml"></Relationship><Relationship Id="rId394" Type="http://schemas.openxmlformats.org/officeDocument/2006/relationships/slide" Target="slides/slide134.xml"></Relationship><Relationship Id="rId395" Type="http://schemas.openxmlformats.org/officeDocument/2006/relationships/slide" Target="slides/slide135.xml"></Relationship><Relationship Id="rId396" Type="http://schemas.openxmlformats.org/officeDocument/2006/relationships/slide" Target="slides/slide136.xml"></Relationship><Relationship Id="rId397" Type="http://schemas.openxmlformats.org/officeDocument/2006/relationships/slide" Target="slides/slide137.xml"></Relationship><Relationship Id="rId398" Type="http://schemas.openxmlformats.org/officeDocument/2006/relationships/slide" Target="slides/slide138.xml"></Relationship><Relationship Id="rId399" Type="http://schemas.openxmlformats.org/officeDocument/2006/relationships/slide" Target="slides/slide139.xml"></Relationship><Relationship Id="rId400" Type="http://schemas.openxmlformats.org/officeDocument/2006/relationships/slide" Target="slides/slide140.xml"></Relationship><Relationship Id="rId401" Type="http://schemas.openxmlformats.org/officeDocument/2006/relationships/slide" Target="slides/slide141.xml"></Relationship><Relationship Id="rId402" Type="http://schemas.openxmlformats.org/officeDocument/2006/relationships/slide" Target="slides/slide142.xml"></Relationship><Relationship Id="rId403" Type="http://schemas.openxmlformats.org/officeDocument/2006/relationships/slide" Target="slides/slide143.xml"></Relationship><Relationship Id="rId404" Type="http://schemas.openxmlformats.org/officeDocument/2006/relationships/commentAuthors" Target="commentAuthors.xml"></Relationship><Relationship Id="rId405" Type="http://schemas.openxmlformats.org/officeDocument/2006/relationships/viewProps" Target="viewProps.xml"></Relationship><Relationship Id="rId406" Type="http://schemas.openxmlformats.org/officeDocument/2006/relationships/presProps" Target="presProps.xml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4T12:18:36.91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9.xml"></Relationship></Relationships>
</file>

<file path=ppt/slideLayouts/_rels/slideLayout10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9.xml"></Relationship></Relationships>
</file>

<file path=ppt/slideLayouts/_rels/slideLayout10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9.xml"></Relationship></Relationships>
</file>

<file path=ppt/slideLayouts/_rels/slideLayout10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0.xml"></Relationship></Relationships>
</file>

<file path=ppt/slideLayouts/_rels/slideLayout10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0.xml"></Relationship></Relationships>
</file>

<file path=ppt/slideLayouts/_rels/slideLayout10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0.xml"></Relationship></Relationships>
</file>

<file path=ppt/slideLayouts/_rels/slideLayout10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0.xml"></Relationship></Relationships>
</file>

<file path=ppt/slideLayouts/_rels/slideLayout10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0.xml"></Relationship></Relationships>
</file>

<file path=ppt/slideLayouts/_rels/slideLayout10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1.xml"></Relationship></Relationships>
</file>

<file path=ppt/slideLayouts/_rels/slideLayout10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1.xml"></Relationship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1.xml"></Relationship></Relationships>
</file>

<file path=ppt/slideLayouts/_rels/slideLayout1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1.xml"></Relationship></Relationships>
</file>

<file path=ppt/slideLayouts/_rels/slideLayout1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1.xml"></Relationship></Relationships>
</file>

<file path=ppt/slideLayouts/_rels/slideLayout1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2.xml"></Relationship></Relationships>
</file>

<file path=ppt/slideLayouts/_rels/slideLayout1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2.xml"></Relationship></Relationships>
</file>

<file path=ppt/slideLayouts/_rels/slideLayout1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2.xml"></Relationship></Relationships>
</file>

<file path=ppt/slideLayouts/_rels/slideLayout1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2.xml"></Relationship></Relationships>
</file>

<file path=ppt/slideLayouts/_rels/slideLayout1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2.xml"></Relationship></Relationships>
</file>

<file path=ppt/slideLayouts/_rels/slideLayout1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3.xml"></Relationship></Relationships>
</file>

<file path=ppt/slideLayouts/_rels/slideLayout1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3.xml"></Relationship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3.xml"></Relationship></Relationships>
</file>

<file path=ppt/slideLayouts/_rels/slideLayout1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3.xml"></Relationship></Relationships>
</file>

<file path=ppt/slideLayouts/_rels/slideLayout1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3.xml"></Relationship></Relationships>
</file>

<file path=ppt/slideLayouts/_rels/slideLayout1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4.xml"></Relationship></Relationships>
</file>

<file path=ppt/slideLayouts/_rels/slideLayout1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4.xml"></Relationship></Relationships>
</file>

<file path=ppt/slideLayouts/_rels/slideLayout1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4.xml"></Relationship></Relationships>
</file>

<file path=ppt/slideLayouts/_rels/slideLayout1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4.xml"></Relationship></Relationships>
</file>

<file path=ppt/slideLayouts/_rels/slideLayout1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4.xml"></Relationship></Relationships>
</file>

<file path=ppt/slideLayouts/_rels/slideLayout1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5.xml"></Relationship></Relationships>
</file>

<file path=ppt/slideLayouts/_rels/slideLayout1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5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5.xml"></Relationship></Relationships>
</file>

<file path=ppt/slideLayouts/_rels/slideLayout1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5.xml"></Relationship></Relationships>
</file>

<file path=ppt/slideLayouts/_rels/slideLayout1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5.xml"></Relationship></Relationships>
</file>

<file path=ppt/slideLayouts/_rels/slideLayout1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6.xml"></Relationship></Relationships>
</file>

<file path=ppt/slideLayouts/_rels/slideLayout1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6.xml"></Relationship></Relationships>
</file>

<file path=ppt/slideLayouts/_rels/slideLayout1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6.xml"></Relationship></Relationships>
</file>

<file path=ppt/slideLayouts/_rels/slideLayout1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6.xml"></Relationship></Relationships>
</file>

<file path=ppt/slideLayouts/_rels/slideLayout1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6.xml"></Relationship></Relationships>
</file>

<file path=ppt/slideLayouts/_rels/slideLayout1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7.xml"></Relationship></Relationships>
</file>

<file path=ppt/slideLayouts/_rels/slideLayout1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7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7.xml"></Relationship></Relationships>
</file>

<file path=ppt/slideLayouts/_rels/slideLayout1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7.xml"></Relationship></Relationships>
</file>

<file path=ppt/slideLayouts/_rels/slideLayout1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7.xml"></Relationship></Relationships>
</file>

<file path=ppt/slideLayouts/_rels/slideLayout1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8.xml"></Relationship></Relationships>
</file>

<file path=ppt/slideLayouts/_rels/slideLayout1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8.xml"></Relationship></Relationships>
</file>

<file path=ppt/slideLayouts/_rels/slideLayout1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8.xml"></Relationship></Relationships>
</file>

<file path=ppt/slideLayouts/_rels/slideLayout1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8.xml"></Relationship></Relationships>
</file>

<file path=ppt/slideLayouts/_rels/slideLayout1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8.xml"></Relationship></Relationships>
</file>

<file path=ppt/slideLayouts/_rels/slideLayout1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9.xml"></Relationship></Relationships>
</file>

<file path=ppt/slideLayouts/_rels/slideLayout1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9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9.xml"></Relationship></Relationships>
</file>

<file path=ppt/slideLayouts/_rels/slideLayout1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9.xml"></Relationship></Relationships>
</file>

<file path=ppt/slideLayouts/_rels/slideLayout1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9.xml"></Relationship></Relationships>
</file>

<file path=ppt/slideLayouts/_rels/slideLayout1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0.xml"></Relationship></Relationships>
</file>

<file path=ppt/slideLayouts/_rels/slideLayout1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0.xml"></Relationship></Relationships>
</file>

<file path=ppt/slideLayouts/_rels/slideLayout1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0.xml"></Relationship></Relationships>
</file>

<file path=ppt/slideLayouts/_rels/slideLayout1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0.xml"></Relationship></Relationships>
</file>

<file path=ppt/slideLayouts/_rels/slideLayout1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0.xml"></Relationship></Relationships>
</file>

<file path=ppt/slideLayouts/_rels/slideLayout1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1.xml"></Relationship></Relationships>
</file>

<file path=ppt/slideLayouts/_rels/slideLayout1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1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1.xml"></Relationship></Relationships>
</file>

<file path=ppt/slideLayouts/_rels/slideLayout1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1.xml"></Relationship></Relationships>
</file>

<file path=ppt/slideLayouts/_rels/slideLayout1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1.xml"></Relationship></Relationships>
</file>

<file path=ppt/slideLayouts/_rels/slideLayout1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2.xml"></Relationship></Relationships>
</file>

<file path=ppt/slideLayouts/_rels/slideLayout1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2.xml"></Relationship></Relationships>
</file>

<file path=ppt/slideLayouts/_rels/slideLayout1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2.xml"></Relationship></Relationships>
</file>

<file path=ppt/slideLayouts/_rels/slideLayout1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2.xml"></Relationship></Relationships>
</file>

<file path=ppt/slideLayouts/_rels/slideLayout1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2.xml"></Relationship></Relationships>
</file>

<file path=ppt/slideLayouts/_rels/slideLayout1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3.xml"></Relationship></Relationships>
</file>

<file path=ppt/slideLayouts/_rels/slideLayout1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3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3.xml"></Relationship></Relationships>
</file>

<file path=ppt/slideLayouts/_rels/slideLayout1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3.xml"></Relationship></Relationships>
</file>

<file path=ppt/slideLayouts/_rels/slideLayout1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3.xml"></Relationship></Relationships>
</file>

<file path=ppt/slideLayouts/_rels/slideLayout1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4.xml"></Relationship></Relationships>
</file>

<file path=ppt/slideLayouts/_rels/slideLayout1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4.xml"></Relationship></Relationships>
</file>

<file path=ppt/slideLayouts/_rels/slideLayout1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4.xml"></Relationship></Relationships>
</file>

<file path=ppt/slideLayouts/_rels/slideLayout1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4.xml"></Relationship></Relationships>
</file>

<file path=ppt/slideLayouts/_rels/slideLayout1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4.xml"></Relationship></Relationships>
</file>

<file path=ppt/slideLayouts/_rels/slideLayout1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5.xml"></Relationship></Relationships>
</file>

<file path=ppt/slideLayouts/_rels/slideLayout1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5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5.xml"></Relationship></Relationships>
</file>

<file path=ppt/slideLayouts/_rels/slideLayout1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5.xml"></Relationship></Relationships>
</file>

<file path=ppt/slideLayouts/_rels/slideLayout1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5.xml"></Relationship></Relationships>
</file>

<file path=ppt/slideLayouts/_rels/slideLayout1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6.xml"></Relationship></Relationships>
</file>

<file path=ppt/slideLayouts/_rels/slideLayout1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6.xml"></Relationship></Relationships>
</file>

<file path=ppt/slideLayouts/_rels/slideLayout1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6.xml"></Relationship></Relationships>
</file>

<file path=ppt/slideLayouts/_rels/slideLayout1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6.xml"></Relationship></Relationships>
</file>

<file path=ppt/slideLayouts/_rels/slideLayout1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6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4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4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4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4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4.xml"></Relationship></Relationships>
</file>

<file path=ppt/slideLayouts/_rels/slideLayout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5.xml"></Relationship></Relationships>
</file>

<file path=ppt/slideLayouts/_rels/slideLayout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5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5.xml"></Relationship></Relationships>
</file>

<file path=ppt/slideLayouts/_rels/slideLayout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5.xml"></Relationship></Relationships>
</file>

<file path=ppt/slideLayouts/_rels/slideLayout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5.xml"></Relationship></Relationships>
</file>

<file path=ppt/slideLayouts/_rels/slideLayout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6.xml"></Relationship></Relationships>
</file>

<file path=ppt/slideLayouts/_rels/slideLayout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6.xml"></Relationship></Relationships>
</file>

<file path=ppt/slideLayouts/_rels/slideLayout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6.xml"></Relationship></Relationships>
</file>

<file path=ppt/slideLayouts/_rels/slideLayout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6.xml"></Relationship></Relationships>
</file>

<file path=ppt/slideLayouts/_rels/slideLayout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6.xml"></Relationship></Relationships>
</file>

<file path=ppt/slideLayouts/_rels/slideLayout8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7.xml"></Relationship></Relationships>
</file>

<file path=ppt/slideLayouts/_rels/slideLayout8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7.xml"></Relationship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7.xml"></Relationship></Relationships>
</file>

<file path=ppt/slideLayouts/_rels/slideLayout9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7.xml"></Relationship></Relationships>
</file>

<file path=ppt/slideLayouts/_rels/slideLayout9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7.xml"></Relationship></Relationships>
</file>

<file path=ppt/slideLayouts/_rels/slideLayout9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8.xml"></Relationship></Relationships>
</file>

<file path=ppt/slideLayouts/_rels/slideLayout9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8.xml"></Relationship></Relationships>
</file>

<file path=ppt/slideLayouts/_rels/slideLayout9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8.xml"></Relationship></Relationships>
</file>

<file path=ppt/slideLayouts/_rels/slideLayout9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8.xml"></Relationship></Relationships>
</file>

<file path=ppt/slideLayouts/_rels/slideLayout9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8.xml"></Relationship></Relationships>
</file>

<file path=ppt/slideLayouts/_rels/slideLayout9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9.xml"></Relationship></Relationships>
</file>

<file path=ppt/slideLayouts/_rels/slideLayout9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9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447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461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278935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345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39845"/>
            <a:ext cx="8535035" cy="17151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170180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207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5/25/2020</a:t>
            </a:fld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895725" y="748665"/>
            <a:ext cx="4401185" cy="34988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955" y="2052320"/>
            <a:ext cx="6562090" cy="15430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207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5/25/2020</a:t>
            </a:fld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895725" y="748665"/>
            <a:ext cx="4401185" cy="34988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170180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170180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207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5/25/2020</a:t>
            </a:fld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895725" y="748665"/>
            <a:ext cx="4401185" cy="34988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207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5/25/2020</a:t>
            </a:fld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207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5/25/2020</a:t>
            </a:fld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345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39845"/>
            <a:ext cx="8535035" cy="17151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5368925" y="894080"/>
            <a:ext cx="145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955" y="2052320"/>
            <a:ext cx="656272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5368925" y="894080"/>
            <a:ext cx="145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5368925" y="894080"/>
            <a:ext cx="145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99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345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39845"/>
            <a:ext cx="8535035" cy="17151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345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39845"/>
            <a:ext cx="8535035" cy="17151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510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630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662805" y="1063625"/>
            <a:ext cx="286829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158240" y="1973580"/>
            <a:ext cx="988250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662805" y="1063625"/>
            <a:ext cx="286829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662805" y="1063625"/>
            <a:ext cx="286829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25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77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501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41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57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4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345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39845"/>
            <a:ext cx="8535035" cy="17151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42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2885" cy="45269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8164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●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-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»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0960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278880" y="1577340"/>
            <a:ext cx="530415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25980"/>
            <a:ext cx="10363835" cy="14408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40480"/>
            <a:ext cx="853503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290" y="1387475"/>
            <a:ext cx="3996055" cy="37401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3675" y="2027555"/>
            <a:ext cx="6725285" cy="43116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3.xml"></Relationship><Relationship Id="rId2" Type="http://schemas.openxmlformats.org/officeDocument/2006/relationships/slideLayout" Target="../slideLayouts/slideLayout54.xml"></Relationship><Relationship Id="rId3" Type="http://schemas.openxmlformats.org/officeDocument/2006/relationships/slideLayout" Target="../slideLayouts/slideLayout55.xml"></Relationship><Relationship Id="rId4" Type="http://schemas.openxmlformats.org/officeDocument/2006/relationships/slideLayout" Target="../slideLayouts/slideLayout56.xml"></Relationship><Relationship Id="rId5" Type="http://schemas.openxmlformats.org/officeDocument/2006/relationships/slideLayout" Target="../slideLayouts/slideLayout57.xml"></Relationship><Relationship Id="rId6" Type="http://schemas.openxmlformats.org/officeDocument/2006/relationships/theme" Target="../theme/theme10.xml"></Relationship></Relationships>
</file>

<file path=ppt/slideMasters/_rels/slideMaster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8.xml"></Relationship><Relationship Id="rId2" Type="http://schemas.openxmlformats.org/officeDocument/2006/relationships/slideLayout" Target="../slideLayouts/slideLayout59.xml"></Relationship><Relationship Id="rId3" Type="http://schemas.openxmlformats.org/officeDocument/2006/relationships/slideLayout" Target="../slideLayouts/slideLayout60.xml"></Relationship><Relationship Id="rId4" Type="http://schemas.openxmlformats.org/officeDocument/2006/relationships/slideLayout" Target="../slideLayouts/slideLayout61.xml"></Relationship><Relationship Id="rId5" Type="http://schemas.openxmlformats.org/officeDocument/2006/relationships/slideLayout" Target="../slideLayouts/slideLayout62.xml"></Relationship><Relationship Id="rId6" Type="http://schemas.openxmlformats.org/officeDocument/2006/relationships/theme" Target="../theme/theme11.xml"></Relationship></Relationships>
</file>

<file path=ppt/slideMasters/_rels/slideMaster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3.xml"></Relationship><Relationship Id="rId2" Type="http://schemas.openxmlformats.org/officeDocument/2006/relationships/slideLayout" Target="../slideLayouts/slideLayout64.xml"></Relationship><Relationship Id="rId3" Type="http://schemas.openxmlformats.org/officeDocument/2006/relationships/slideLayout" Target="../slideLayouts/slideLayout65.xml"></Relationship><Relationship Id="rId4" Type="http://schemas.openxmlformats.org/officeDocument/2006/relationships/slideLayout" Target="../slideLayouts/slideLayout66.xml"></Relationship><Relationship Id="rId5" Type="http://schemas.openxmlformats.org/officeDocument/2006/relationships/slideLayout" Target="../slideLayouts/slideLayout67.xml"></Relationship><Relationship Id="rId6" Type="http://schemas.openxmlformats.org/officeDocument/2006/relationships/theme" Target="../theme/theme12.xml"></Relationship></Relationships>
</file>

<file path=ppt/slideMasters/_rels/slideMaster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8.xml"></Relationship><Relationship Id="rId2" Type="http://schemas.openxmlformats.org/officeDocument/2006/relationships/slideLayout" Target="../slideLayouts/slideLayout69.xml"></Relationship><Relationship Id="rId3" Type="http://schemas.openxmlformats.org/officeDocument/2006/relationships/slideLayout" Target="../slideLayouts/slideLayout70.xml"></Relationship><Relationship Id="rId4" Type="http://schemas.openxmlformats.org/officeDocument/2006/relationships/slideLayout" Target="../slideLayouts/slideLayout71.xml"></Relationship><Relationship Id="rId5" Type="http://schemas.openxmlformats.org/officeDocument/2006/relationships/slideLayout" Target="../slideLayouts/slideLayout72.xml"></Relationship><Relationship Id="rId6" Type="http://schemas.openxmlformats.org/officeDocument/2006/relationships/theme" Target="../theme/theme13.xml"></Relationship></Relationships>
</file>

<file path=ppt/slideMasters/_rels/slideMaster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3.xml"></Relationship><Relationship Id="rId2" Type="http://schemas.openxmlformats.org/officeDocument/2006/relationships/slideLayout" Target="../slideLayouts/slideLayout74.xml"></Relationship><Relationship Id="rId3" Type="http://schemas.openxmlformats.org/officeDocument/2006/relationships/slideLayout" Target="../slideLayouts/slideLayout75.xml"></Relationship><Relationship Id="rId4" Type="http://schemas.openxmlformats.org/officeDocument/2006/relationships/slideLayout" Target="../slideLayouts/slideLayout76.xml"></Relationship><Relationship Id="rId5" Type="http://schemas.openxmlformats.org/officeDocument/2006/relationships/slideLayout" Target="../slideLayouts/slideLayout77.xml"></Relationship><Relationship Id="rId6" Type="http://schemas.openxmlformats.org/officeDocument/2006/relationships/theme" Target="../theme/theme14.xml"></Relationship></Relationships>
</file>

<file path=ppt/slideMasters/_rels/slideMaster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slideLayout" Target="../slideLayouts/slideLayout79.xml"></Relationship><Relationship Id="rId3" Type="http://schemas.openxmlformats.org/officeDocument/2006/relationships/slideLayout" Target="../slideLayouts/slideLayout80.xml"></Relationship><Relationship Id="rId4" Type="http://schemas.openxmlformats.org/officeDocument/2006/relationships/slideLayout" Target="../slideLayouts/slideLayout81.xml"></Relationship><Relationship Id="rId5" Type="http://schemas.openxmlformats.org/officeDocument/2006/relationships/slideLayout" Target="../slideLayouts/slideLayout82.xml"></Relationship><Relationship Id="rId6" Type="http://schemas.openxmlformats.org/officeDocument/2006/relationships/theme" Target="../theme/theme15.xml"></Relationship></Relationships>
</file>

<file path=ppt/slideMasters/_rels/slideMaster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3.xml"></Relationship><Relationship Id="rId2" Type="http://schemas.openxmlformats.org/officeDocument/2006/relationships/slideLayout" Target="../slideLayouts/slideLayout84.xml"></Relationship><Relationship Id="rId3" Type="http://schemas.openxmlformats.org/officeDocument/2006/relationships/slideLayout" Target="../slideLayouts/slideLayout85.xml"></Relationship><Relationship Id="rId4" Type="http://schemas.openxmlformats.org/officeDocument/2006/relationships/slideLayout" Target="../slideLayouts/slideLayout86.xml"></Relationship><Relationship Id="rId5" Type="http://schemas.openxmlformats.org/officeDocument/2006/relationships/slideLayout" Target="../slideLayouts/slideLayout87.xml"></Relationship><Relationship Id="rId6" Type="http://schemas.openxmlformats.org/officeDocument/2006/relationships/theme" Target="../theme/theme16.xml"></Relationship></Relationships>
</file>

<file path=ppt/slideMasters/_rels/slideMaster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8.xml"></Relationship><Relationship Id="rId2" Type="http://schemas.openxmlformats.org/officeDocument/2006/relationships/slideLayout" Target="../slideLayouts/slideLayout89.xml"></Relationship><Relationship Id="rId3" Type="http://schemas.openxmlformats.org/officeDocument/2006/relationships/slideLayout" Target="../slideLayouts/slideLayout90.xml"></Relationship><Relationship Id="rId4" Type="http://schemas.openxmlformats.org/officeDocument/2006/relationships/slideLayout" Target="../slideLayouts/slideLayout91.xml"></Relationship><Relationship Id="rId5" Type="http://schemas.openxmlformats.org/officeDocument/2006/relationships/slideLayout" Target="../slideLayouts/slideLayout92.xml"></Relationship><Relationship Id="rId6" Type="http://schemas.openxmlformats.org/officeDocument/2006/relationships/theme" Target="../theme/theme17.xml"></Relationship></Relationships>
</file>

<file path=ppt/slideMasters/_rels/slideMaster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3.xml"></Relationship><Relationship Id="rId2" Type="http://schemas.openxmlformats.org/officeDocument/2006/relationships/slideLayout" Target="../slideLayouts/slideLayout94.xml"></Relationship><Relationship Id="rId3" Type="http://schemas.openxmlformats.org/officeDocument/2006/relationships/slideLayout" Target="../slideLayouts/slideLayout95.xml"></Relationship><Relationship Id="rId4" Type="http://schemas.openxmlformats.org/officeDocument/2006/relationships/slideLayout" Target="../slideLayouts/slideLayout96.xml"></Relationship><Relationship Id="rId5" Type="http://schemas.openxmlformats.org/officeDocument/2006/relationships/slideLayout" Target="../slideLayouts/slideLayout97.xml"></Relationship><Relationship Id="rId6" Type="http://schemas.openxmlformats.org/officeDocument/2006/relationships/theme" Target="../theme/theme18.xml"></Relationship></Relationships>
</file>

<file path=ppt/slideMasters/_rels/slideMaster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8.xml"></Relationship><Relationship Id="rId2" Type="http://schemas.openxmlformats.org/officeDocument/2006/relationships/slideLayout" Target="../slideLayouts/slideLayout99.xml"></Relationship><Relationship Id="rId3" Type="http://schemas.openxmlformats.org/officeDocument/2006/relationships/slideLayout" Target="../slideLayouts/slideLayout100.xml"></Relationship><Relationship Id="rId4" Type="http://schemas.openxmlformats.org/officeDocument/2006/relationships/slideLayout" Target="../slideLayouts/slideLayout101.xml"></Relationship><Relationship Id="rId5" Type="http://schemas.openxmlformats.org/officeDocument/2006/relationships/slideLayout" Target="../slideLayouts/slideLayout102.xml"></Relationship><Relationship Id="rId6" Type="http://schemas.openxmlformats.org/officeDocument/2006/relationships/theme" Target="../theme/theme19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slideLayout" Target="../slideLayouts/slideLayout14.xml"></Relationship><Relationship Id="rId3" Type="http://schemas.openxmlformats.org/officeDocument/2006/relationships/slideLayout" Target="../slideLayouts/slideLayout15.xml"></Relationship><Relationship Id="rId4" Type="http://schemas.openxmlformats.org/officeDocument/2006/relationships/slideLayout" Target="../slideLayouts/slideLayout16.xml"></Relationship><Relationship Id="rId5" Type="http://schemas.openxmlformats.org/officeDocument/2006/relationships/slideLayout" Target="../slideLayouts/slideLayout17.xml"></Relationship><Relationship Id="rId6" Type="http://schemas.openxmlformats.org/officeDocument/2006/relationships/theme" Target="../theme/theme2.xml"></Relationship></Relationships>
</file>

<file path=ppt/slideMasters/_rels/slideMaster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3.xml"></Relationship><Relationship Id="rId2" Type="http://schemas.openxmlformats.org/officeDocument/2006/relationships/slideLayout" Target="../slideLayouts/slideLayout104.xml"></Relationship><Relationship Id="rId3" Type="http://schemas.openxmlformats.org/officeDocument/2006/relationships/slideLayout" Target="../slideLayouts/slideLayout105.xml"></Relationship><Relationship Id="rId4" Type="http://schemas.openxmlformats.org/officeDocument/2006/relationships/slideLayout" Target="../slideLayouts/slideLayout106.xml"></Relationship><Relationship Id="rId5" Type="http://schemas.openxmlformats.org/officeDocument/2006/relationships/slideLayout" Target="../slideLayouts/slideLayout107.xml"></Relationship><Relationship Id="rId6" Type="http://schemas.openxmlformats.org/officeDocument/2006/relationships/theme" Target="../theme/theme20.xml"></Relationship></Relationships>
</file>

<file path=ppt/slideMasters/_rels/slideMaster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8.xml"></Relationship><Relationship Id="rId2" Type="http://schemas.openxmlformats.org/officeDocument/2006/relationships/slideLayout" Target="../slideLayouts/slideLayout109.xml"></Relationship><Relationship Id="rId3" Type="http://schemas.openxmlformats.org/officeDocument/2006/relationships/slideLayout" Target="../slideLayouts/slideLayout110.xml"></Relationship><Relationship Id="rId4" Type="http://schemas.openxmlformats.org/officeDocument/2006/relationships/slideLayout" Target="../slideLayouts/slideLayout111.xml"></Relationship><Relationship Id="rId5" Type="http://schemas.openxmlformats.org/officeDocument/2006/relationships/slideLayout" Target="../slideLayouts/slideLayout112.xml"></Relationship><Relationship Id="rId6" Type="http://schemas.openxmlformats.org/officeDocument/2006/relationships/theme" Target="../theme/theme21.xml"></Relationship></Relationships>
</file>

<file path=ppt/slideMasters/_rels/slideMaster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3.xml"></Relationship><Relationship Id="rId2" Type="http://schemas.openxmlformats.org/officeDocument/2006/relationships/slideLayout" Target="../slideLayouts/slideLayout114.xml"></Relationship><Relationship Id="rId3" Type="http://schemas.openxmlformats.org/officeDocument/2006/relationships/slideLayout" Target="../slideLayouts/slideLayout115.xml"></Relationship><Relationship Id="rId4" Type="http://schemas.openxmlformats.org/officeDocument/2006/relationships/slideLayout" Target="../slideLayouts/slideLayout116.xml"></Relationship><Relationship Id="rId5" Type="http://schemas.openxmlformats.org/officeDocument/2006/relationships/slideLayout" Target="../slideLayouts/slideLayout117.xml"></Relationship><Relationship Id="rId6" Type="http://schemas.openxmlformats.org/officeDocument/2006/relationships/theme" Target="../theme/theme22.xml"></Relationship></Relationships>
</file>

<file path=ppt/slideMasters/_rels/slideMaster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8.xml"></Relationship><Relationship Id="rId2" Type="http://schemas.openxmlformats.org/officeDocument/2006/relationships/slideLayout" Target="../slideLayouts/slideLayout119.xml"></Relationship><Relationship Id="rId3" Type="http://schemas.openxmlformats.org/officeDocument/2006/relationships/slideLayout" Target="../slideLayouts/slideLayout120.xml"></Relationship><Relationship Id="rId4" Type="http://schemas.openxmlformats.org/officeDocument/2006/relationships/slideLayout" Target="../slideLayouts/slideLayout121.xml"></Relationship><Relationship Id="rId5" Type="http://schemas.openxmlformats.org/officeDocument/2006/relationships/slideLayout" Target="../slideLayouts/slideLayout122.xml"></Relationship><Relationship Id="rId6" Type="http://schemas.openxmlformats.org/officeDocument/2006/relationships/theme" Target="../theme/theme23.xml"></Relationship></Relationships>
</file>

<file path=ppt/slideMasters/_rels/slideMaster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3.xml"></Relationship><Relationship Id="rId2" Type="http://schemas.openxmlformats.org/officeDocument/2006/relationships/slideLayout" Target="../slideLayouts/slideLayout124.xml"></Relationship><Relationship Id="rId3" Type="http://schemas.openxmlformats.org/officeDocument/2006/relationships/slideLayout" Target="../slideLayouts/slideLayout125.xml"></Relationship><Relationship Id="rId4" Type="http://schemas.openxmlformats.org/officeDocument/2006/relationships/slideLayout" Target="../slideLayouts/slideLayout126.xml"></Relationship><Relationship Id="rId5" Type="http://schemas.openxmlformats.org/officeDocument/2006/relationships/slideLayout" Target="../slideLayouts/slideLayout127.xml"></Relationship><Relationship Id="rId6" Type="http://schemas.openxmlformats.org/officeDocument/2006/relationships/theme" Target="../theme/theme24.xml"></Relationship></Relationships>
</file>

<file path=ppt/slideMasters/_rels/slideMaster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8.xml"></Relationship><Relationship Id="rId2" Type="http://schemas.openxmlformats.org/officeDocument/2006/relationships/slideLayout" Target="../slideLayouts/slideLayout129.xml"></Relationship><Relationship Id="rId3" Type="http://schemas.openxmlformats.org/officeDocument/2006/relationships/slideLayout" Target="../slideLayouts/slideLayout130.xml"></Relationship><Relationship Id="rId4" Type="http://schemas.openxmlformats.org/officeDocument/2006/relationships/slideLayout" Target="../slideLayouts/slideLayout131.xml"></Relationship><Relationship Id="rId5" Type="http://schemas.openxmlformats.org/officeDocument/2006/relationships/slideLayout" Target="../slideLayouts/slideLayout132.xml"></Relationship><Relationship Id="rId6" Type="http://schemas.openxmlformats.org/officeDocument/2006/relationships/theme" Target="../theme/theme25.xml"></Relationship></Relationships>
</file>

<file path=ppt/slideMasters/_rels/slideMaster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3.xml"></Relationship><Relationship Id="rId2" Type="http://schemas.openxmlformats.org/officeDocument/2006/relationships/slideLayout" Target="../slideLayouts/slideLayout134.xml"></Relationship><Relationship Id="rId3" Type="http://schemas.openxmlformats.org/officeDocument/2006/relationships/slideLayout" Target="../slideLayouts/slideLayout135.xml"></Relationship><Relationship Id="rId4" Type="http://schemas.openxmlformats.org/officeDocument/2006/relationships/slideLayout" Target="../slideLayouts/slideLayout136.xml"></Relationship><Relationship Id="rId5" Type="http://schemas.openxmlformats.org/officeDocument/2006/relationships/slideLayout" Target="../slideLayouts/slideLayout137.xml"></Relationship><Relationship Id="rId6" Type="http://schemas.openxmlformats.org/officeDocument/2006/relationships/theme" Target="../theme/theme26.xml"></Relationship></Relationships>
</file>

<file path=ppt/slideMasters/_rels/slideMaster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8.xml"></Relationship><Relationship Id="rId2" Type="http://schemas.openxmlformats.org/officeDocument/2006/relationships/slideLayout" Target="../slideLayouts/slideLayout139.xml"></Relationship><Relationship Id="rId3" Type="http://schemas.openxmlformats.org/officeDocument/2006/relationships/slideLayout" Target="../slideLayouts/slideLayout140.xml"></Relationship><Relationship Id="rId4" Type="http://schemas.openxmlformats.org/officeDocument/2006/relationships/slideLayout" Target="../slideLayouts/slideLayout141.xml"></Relationship><Relationship Id="rId5" Type="http://schemas.openxmlformats.org/officeDocument/2006/relationships/slideLayout" Target="../slideLayouts/slideLayout142.xml"></Relationship><Relationship Id="rId6" Type="http://schemas.openxmlformats.org/officeDocument/2006/relationships/theme" Target="../theme/theme27.xml"></Relationship></Relationships>
</file>

<file path=ppt/slideMasters/_rels/slideMaster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3.xml"></Relationship><Relationship Id="rId2" Type="http://schemas.openxmlformats.org/officeDocument/2006/relationships/slideLayout" Target="../slideLayouts/slideLayout144.xml"></Relationship><Relationship Id="rId3" Type="http://schemas.openxmlformats.org/officeDocument/2006/relationships/slideLayout" Target="../slideLayouts/slideLayout145.xml"></Relationship><Relationship Id="rId4" Type="http://schemas.openxmlformats.org/officeDocument/2006/relationships/slideLayout" Target="../slideLayouts/slideLayout146.xml"></Relationship><Relationship Id="rId5" Type="http://schemas.openxmlformats.org/officeDocument/2006/relationships/slideLayout" Target="../slideLayouts/slideLayout147.xml"></Relationship><Relationship Id="rId6" Type="http://schemas.openxmlformats.org/officeDocument/2006/relationships/theme" Target="../theme/theme28.xml"></Relationship></Relationships>
</file>

<file path=ppt/slideMasters/_rels/slideMaster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8.xml"></Relationship><Relationship Id="rId2" Type="http://schemas.openxmlformats.org/officeDocument/2006/relationships/slideLayout" Target="../slideLayouts/slideLayout149.xml"></Relationship><Relationship Id="rId3" Type="http://schemas.openxmlformats.org/officeDocument/2006/relationships/slideLayout" Target="../slideLayouts/slideLayout150.xml"></Relationship><Relationship Id="rId4" Type="http://schemas.openxmlformats.org/officeDocument/2006/relationships/slideLayout" Target="../slideLayouts/slideLayout151.xml"></Relationship><Relationship Id="rId5" Type="http://schemas.openxmlformats.org/officeDocument/2006/relationships/slideLayout" Target="../slideLayouts/slideLayout152.xml"></Relationship><Relationship Id="rId6" Type="http://schemas.openxmlformats.org/officeDocument/2006/relationships/theme" Target="../theme/theme29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slideLayout" Target="../slideLayouts/slideLayout19.xml"></Relationship><Relationship Id="rId3" Type="http://schemas.openxmlformats.org/officeDocument/2006/relationships/slideLayout" Target="../slideLayouts/slideLayout20.xml"></Relationship><Relationship Id="rId4" Type="http://schemas.openxmlformats.org/officeDocument/2006/relationships/slideLayout" Target="../slideLayouts/slideLayout21.xml"></Relationship><Relationship Id="rId5" Type="http://schemas.openxmlformats.org/officeDocument/2006/relationships/slideLayout" Target="../slideLayouts/slideLayout22.xml"></Relationship><Relationship Id="rId6" Type="http://schemas.openxmlformats.org/officeDocument/2006/relationships/theme" Target="../theme/theme3.xml"></Relationship></Relationships>
</file>

<file path=ppt/slideMasters/_rels/slideMaster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3.xml"></Relationship><Relationship Id="rId2" Type="http://schemas.openxmlformats.org/officeDocument/2006/relationships/slideLayout" Target="../slideLayouts/slideLayout154.xml"></Relationship><Relationship Id="rId3" Type="http://schemas.openxmlformats.org/officeDocument/2006/relationships/slideLayout" Target="../slideLayouts/slideLayout155.xml"></Relationship><Relationship Id="rId4" Type="http://schemas.openxmlformats.org/officeDocument/2006/relationships/slideLayout" Target="../slideLayouts/slideLayout156.xml"></Relationship><Relationship Id="rId5" Type="http://schemas.openxmlformats.org/officeDocument/2006/relationships/slideLayout" Target="../slideLayouts/slideLayout157.xml"></Relationship><Relationship Id="rId6" Type="http://schemas.openxmlformats.org/officeDocument/2006/relationships/theme" Target="../theme/theme30.xml"></Relationship></Relationships>
</file>

<file path=ppt/slideMasters/_rels/slideMaster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8.xml"></Relationship><Relationship Id="rId2" Type="http://schemas.openxmlformats.org/officeDocument/2006/relationships/slideLayout" Target="../slideLayouts/slideLayout159.xml"></Relationship><Relationship Id="rId3" Type="http://schemas.openxmlformats.org/officeDocument/2006/relationships/slideLayout" Target="../slideLayouts/slideLayout160.xml"></Relationship><Relationship Id="rId4" Type="http://schemas.openxmlformats.org/officeDocument/2006/relationships/slideLayout" Target="../slideLayouts/slideLayout161.xml"></Relationship><Relationship Id="rId5" Type="http://schemas.openxmlformats.org/officeDocument/2006/relationships/slideLayout" Target="../slideLayouts/slideLayout162.xml"></Relationship><Relationship Id="rId6" Type="http://schemas.openxmlformats.org/officeDocument/2006/relationships/theme" Target="../theme/theme31.xml"></Relationship></Relationships>
</file>

<file path=ppt/slideMasters/_rels/slideMaster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3.xml"></Relationship><Relationship Id="rId2" Type="http://schemas.openxmlformats.org/officeDocument/2006/relationships/slideLayout" Target="../slideLayouts/slideLayout164.xml"></Relationship><Relationship Id="rId3" Type="http://schemas.openxmlformats.org/officeDocument/2006/relationships/slideLayout" Target="../slideLayouts/slideLayout165.xml"></Relationship><Relationship Id="rId4" Type="http://schemas.openxmlformats.org/officeDocument/2006/relationships/slideLayout" Target="../slideLayouts/slideLayout166.xml"></Relationship><Relationship Id="rId5" Type="http://schemas.openxmlformats.org/officeDocument/2006/relationships/slideLayout" Target="../slideLayouts/slideLayout167.xml"></Relationship><Relationship Id="rId6" Type="http://schemas.openxmlformats.org/officeDocument/2006/relationships/theme" Target="../theme/theme32.xml"></Relationship></Relationships>
</file>

<file path=ppt/slideMasters/_rels/slideMaster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8.xml"></Relationship><Relationship Id="rId2" Type="http://schemas.openxmlformats.org/officeDocument/2006/relationships/slideLayout" Target="../slideLayouts/slideLayout169.xml"></Relationship><Relationship Id="rId3" Type="http://schemas.openxmlformats.org/officeDocument/2006/relationships/slideLayout" Target="../slideLayouts/slideLayout170.xml"></Relationship><Relationship Id="rId4" Type="http://schemas.openxmlformats.org/officeDocument/2006/relationships/slideLayout" Target="../slideLayouts/slideLayout171.xml"></Relationship><Relationship Id="rId5" Type="http://schemas.openxmlformats.org/officeDocument/2006/relationships/slideLayout" Target="../slideLayouts/slideLayout172.xml"></Relationship><Relationship Id="rId6" Type="http://schemas.openxmlformats.org/officeDocument/2006/relationships/theme" Target="../theme/theme33.xml"></Relationship></Relationships>
</file>

<file path=ppt/slideMasters/_rels/slideMaster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3.xml"></Relationship><Relationship Id="rId2" Type="http://schemas.openxmlformats.org/officeDocument/2006/relationships/slideLayout" Target="../slideLayouts/slideLayout174.xml"></Relationship><Relationship Id="rId3" Type="http://schemas.openxmlformats.org/officeDocument/2006/relationships/slideLayout" Target="../slideLayouts/slideLayout175.xml"></Relationship><Relationship Id="rId4" Type="http://schemas.openxmlformats.org/officeDocument/2006/relationships/slideLayout" Target="../slideLayouts/slideLayout176.xml"></Relationship><Relationship Id="rId5" Type="http://schemas.openxmlformats.org/officeDocument/2006/relationships/slideLayout" Target="../slideLayouts/slideLayout177.xml"></Relationship><Relationship Id="rId6" Type="http://schemas.openxmlformats.org/officeDocument/2006/relationships/theme" Target="../theme/theme34.xml"></Relationship></Relationships>
</file>

<file path=ppt/slideMasters/_rels/slideMaster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8.xml"></Relationship><Relationship Id="rId2" Type="http://schemas.openxmlformats.org/officeDocument/2006/relationships/slideLayout" Target="../slideLayouts/slideLayout179.xml"></Relationship><Relationship Id="rId3" Type="http://schemas.openxmlformats.org/officeDocument/2006/relationships/slideLayout" Target="../slideLayouts/slideLayout180.xml"></Relationship><Relationship Id="rId4" Type="http://schemas.openxmlformats.org/officeDocument/2006/relationships/slideLayout" Target="../slideLayouts/slideLayout181.xml"></Relationship><Relationship Id="rId5" Type="http://schemas.openxmlformats.org/officeDocument/2006/relationships/slideLayout" Target="../slideLayouts/slideLayout182.xml"></Relationship><Relationship Id="rId6" Type="http://schemas.openxmlformats.org/officeDocument/2006/relationships/theme" Target="../theme/theme35.xml"></Relationship></Relationships>
</file>

<file path=ppt/slideMasters/_rels/slideMaster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3.xml"></Relationship><Relationship Id="rId2" Type="http://schemas.openxmlformats.org/officeDocument/2006/relationships/slideLayout" Target="../slideLayouts/slideLayout184.xml"></Relationship><Relationship Id="rId3" Type="http://schemas.openxmlformats.org/officeDocument/2006/relationships/slideLayout" Target="../slideLayouts/slideLayout185.xml"></Relationship><Relationship Id="rId4" Type="http://schemas.openxmlformats.org/officeDocument/2006/relationships/slideLayout" Target="../slideLayouts/slideLayout186.xml"></Relationship><Relationship Id="rId5" Type="http://schemas.openxmlformats.org/officeDocument/2006/relationships/slideLayout" Target="../slideLayouts/slideLayout187.xml"></Relationship><Relationship Id="rId6" Type="http://schemas.openxmlformats.org/officeDocument/2006/relationships/theme" Target="../theme/theme36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8.xml"></Relationship><Relationship Id="rId2" Type="http://schemas.openxmlformats.org/officeDocument/2006/relationships/slideLayout" Target="../slideLayouts/slideLayout29.xml"></Relationship><Relationship Id="rId3" Type="http://schemas.openxmlformats.org/officeDocument/2006/relationships/slideLayout" Target="../slideLayouts/slideLayout30.xml"></Relationship><Relationship Id="rId4" Type="http://schemas.openxmlformats.org/officeDocument/2006/relationships/slideLayout" Target="../slideLayouts/slideLayout31.xml"></Relationship><Relationship Id="rId5" Type="http://schemas.openxmlformats.org/officeDocument/2006/relationships/slideLayout" Target="../slideLayouts/slideLayout32.xml"></Relationship><Relationship Id="rId6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3.xml"></Relationship><Relationship Id="rId2" Type="http://schemas.openxmlformats.org/officeDocument/2006/relationships/slideLayout" Target="../slideLayouts/slideLayout34.xml"></Relationship><Relationship Id="rId3" Type="http://schemas.openxmlformats.org/officeDocument/2006/relationships/slideLayout" Target="../slideLayouts/slideLayout35.xml"></Relationship><Relationship Id="rId4" Type="http://schemas.openxmlformats.org/officeDocument/2006/relationships/slideLayout" Target="../slideLayouts/slideLayout36.xml"></Relationship><Relationship Id="rId5" Type="http://schemas.openxmlformats.org/officeDocument/2006/relationships/slideLayout" Target="../slideLayouts/slideLayout37.xml"></Relationship><Relationship Id="rId6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8.xml"></Relationship><Relationship Id="rId2" Type="http://schemas.openxmlformats.org/officeDocument/2006/relationships/slideLayout" Target="../slideLayouts/slideLayout39.xml"></Relationship><Relationship Id="rId3" Type="http://schemas.openxmlformats.org/officeDocument/2006/relationships/slideLayout" Target="../slideLayouts/slideLayout40.xml"></Relationship><Relationship Id="rId4" Type="http://schemas.openxmlformats.org/officeDocument/2006/relationships/slideLayout" Target="../slideLayouts/slideLayout41.xml"></Relationship><Relationship Id="rId5" Type="http://schemas.openxmlformats.org/officeDocument/2006/relationships/slideLayout" Target="../slideLayouts/slideLayout42.xml"></Relationship><Relationship Id="rId6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3.xml"></Relationship><Relationship Id="rId2" Type="http://schemas.openxmlformats.org/officeDocument/2006/relationships/slideLayout" Target="../slideLayouts/slideLayout44.xml"></Relationship><Relationship Id="rId3" Type="http://schemas.openxmlformats.org/officeDocument/2006/relationships/slideLayout" Target="../slideLayouts/slideLayout45.xml"></Relationship><Relationship Id="rId4" Type="http://schemas.openxmlformats.org/officeDocument/2006/relationships/slideLayout" Target="../slideLayouts/slideLayout46.xml"></Relationship><Relationship Id="rId5" Type="http://schemas.openxmlformats.org/officeDocument/2006/relationships/slideLayout" Target="../slideLayouts/slideLayout47.xml"></Relationship><Relationship Id="rId6" Type="http://schemas.openxmlformats.org/officeDocument/2006/relationships/theme" Target="../theme/theme8.xml"></Relationship></Relationships>
</file>

<file path=ppt/slideMasters/_rels/slideMaster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8.xml"></Relationship><Relationship Id="rId2" Type="http://schemas.openxmlformats.org/officeDocument/2006/relationships/slideLayout" Target="../slideLayouts/slideLayout49.xml"></Relationship><Relationship Id="rId3" Type="http://schemas.openxmlformats.org/officeDocument/2006/relationships/slideLayout" Target="../slideLayouts/slideLayout50.xml"></Relationship><Relationship Id="rId4" Type="http://schemas.openxmlformats.org/officeDocument/2006/relationships/slideLayout" Target="../slideLayouts/slideLayout51.xml"></Relationship><Relationship Id="rId5" Type="http://schemas.openxmlformats.org/officeDocument/2006/relationships/slideLayout" Target="../slideLayouts/slideLayout52.xml"></Relationship><Relationship Id="rId6" Type="http://schemas.openxmlformats.org/officeDocument/2006/relationships/theme" Target="../theme/theme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06B-6BAF-4268-AE5F-15C28B655A9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A2E6-D956-444F-BBB6-A929C7256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2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3200" y="177800"/>
            <a:ext cx="986155" cy="161925"/>
          </a:xfrm>
          <a:custGeom>
            <a:gdLst>
              <a:gd fmla="*/ 837650 w 864870" name="TX0"/>
              <a:gd fmla="*/ 178222 h 178436" name="TY0"/>
              <a:gd fmla="*/ 26733 w 864870" name="TX1"/>
              <a:gd fmla="*/ 178222 h 178436" name="TY1"/>
              <a:gd fmla="*/ 16331 w 864870" name="TX2"/>
              <a:gd fmla="*/ 176121 h 178436" name="TY2"/>
              <a:gd fmla="*/ 7833 w 864870" name="TX3"/>
              <a:gd fmla="*/ 170390 h 178436" name="TY3"/>
              <a:gd fmla="*/ 2102 w 864870" name="TX4"/>
              <a:gd fmla="*/ 161892 h 178436" name="TY4"/>
              <a:gd fmla="*/ 0 w 864870" name="TX5"/>
              <a:gd fmla="*/ 151489 h 178436" name="TY5"/>
              <a:gd fmla="*/ 0 w 864870" name="TX6"/>
              <a:gd fmla="*/ 26733 h 178436" name="TY6"/>
              <a:gd fmla="*/ 2102 w 864870" name="TX7"/>
              <a:gd fmla="*/ 16329 h 178436" name="TY7"/>
              <a:gd fmla="*/ 7833 w 864870" name="TX8"/>
              <a:gd fmla="*/ 7831 h 178436" name="TY8"/>
              <a:gd fmla="*/ 16331 w 864870" name="TX9"/>
              <a:gd fmla="*/ 2101 h 178436" name="TY9"/>
              <a:gd fmla="*/ 26733 w 864870" name="TX10"/>
              <a:gd fmla="*/ 0 h 178436" name="TY10"/>
              <a:gd fmla="*/ 837650 w 864870" name="TX11"/>
              <a:gd fmla="*/ 0 h 178436" name="TY11"/>
              <a:gd fmla="*/ 848052 w 864870" name="TX12"/>
              <a:gd fmla="*/ 2101 h 178436" name="TY12"/>
              <a:gd fmla="*/ 856550 w 864870" name="TX13"/>
              <a:gd fmla="*/ 7831 h 178436" name="TY13"/>
              <a:gd fmla="*/ 862281 w 864870" name="TX14"/>
              <a:gd fmla="*/ 16329 h 178436" name="TY14"/>
              <a:gd fmla="*/ 864383 w 864870" name="TX15"/>
              <a:gd fmla="*/ 26733 h 178436" name="TY15"/>
              <a:gd fmla="*/ 864383 w 864870" name="TX16"/>
              <a:gd fmla="*/ 151489 h 178436" name="TY16"/>
              <a:gd fmla="*/ 862281 w 864870" name="TX17"/>
              <a:gd fmla="*/ 161892 h 178436" name="TY17"/>
              <a:gd fmla="*/ 856550 w 864870" name="TX18"/>
              <a:gd fmla="*/ 170390 h 178436" name="TY18"/>
              <a:gd fmla="*/ 848052 w 864870" name="TX19"/>
              <a:gd fmla="*/ 176121 h 178436" name="TY19"/>
              <a:gd fmla="*/ 837650 w 864870" name="TX20"/>
              <a:gd fmla="*/ 178222 h 178436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0" h="178436">
                <a:moveTo>
                  <a:pt x="837650" y="178222"/>
                </a:moveTo>
                <a:lnTo>
                  <a:pt x="26733" y="178222"/>
                </a:lnTo>
                <a:lnTo>
                  <a:pt x="16331" y="176121"/>
                </a:lnTo>
                <a:lnTo>
                  <a:pt x="7833" y="170390"/>
                </a:lnTo>
                <a:lnTo>
                  <a:pt x="2102" y="161892"/>
                </a:lnTo>
                <a:lnTo>
                  <a:pt x="0" y="151489"/>
                </a:lnTo>
                <a:lnTo>
                  <a:pt x="0" y="26733"/>
                </a:lnTo>
                <a:lnTo>
                  <a:pt x="2102" y="16329"/>
                </a:lnTo>
                <a:lnTo>
                  <a:pt x="7833" y="7831"/>
                </a:lnTo>
                <a:lnTo>
                  <a:pt x="16331" y="2101"/>
                </a:lnTo>
                <a:lnTo>
                  <a:pt x="26733" y="0"/>
                </a:lnTo>
                <a:lnTo>
                  <a:pt x="837650" y="0"/>
                </a:lnTo>
                <a:lnTo>
                  <a:pt x="848052" y="2101"/>
                </a:lnTo>
                <a:lnTo>
                  <a:pt x="856550" y="7831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2"/>
                </a:lnTo>
                <a:lnTo>
                  <a:pt x="856550" y="170390"/>
                </a:lnTo>
                <a:lnTo>
                  <a:pt x="848052" y="176121"/>
                </a:lnTo>
                <a:lnTo>
                  <a:pt x="837650" y="178222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3200" y="177800"/>
            <a:ext cx="986155" cy="161925"/>
          </a:xfrm>
          <a:custGeom>
            <a:gdLst>
              <a:gd fmla="*/ 837650 w 864870" name="TX0"/>
              <a:gd fmla="*/ 178222 h 178436" name="TY0"/>
              <a:gd fmla="*/ 26733 w 864870" name="TX1"/>
              <a:gd fmla="*/ 178222 h 178436" name="TY1"/>
              <a:gd fmla="*/ 16331 w 864870" name="TX2"/>
              <a:gd fmla="*/ 176121 h 178436" name="TY2"/>
              <a:gd fmla="*/ 7833 w 864870" name="TX3"/>
              <a:gd fmla="*/ 170390 h 178436" name="TY3"/>
              <a:gd fmla="*/ 2102 w 864870" name="TX4"/>
              <a:gd fmla="*/ 161892 h 178436" name="TY4"/>
              <a:gd fmla="*/ 0 w 864870" name="TX5"/>
              <a:gd fmla="*/ 151489 h 178436" name="TY5"/>
              <a:gd fmla="*/ 0 w 864870" name="TX6"/>
              <a:gd fmla="*/ 26733 h 178436" name="TY6"/>
              <a:gd fmla="*/ 2102 w 864870" name="TX7"/>
              <a:gd fmla="*/ 16329 h 178436" name="TY7"/>
              <a:gd fmla="*/ 7833 w 864870" name="TX8"/>
              <a:gd fmla="*/ 7831 h 178436" name="TY8"/>
              <a:gd fmla="*/ 16331 w 864870" name="TX9"/>
              <a:gd fmla="*/ 2101 h 178436" name="TY9"/>
              <a:gd fmla="*/ 26733 w 864870" name="TX10"/>
              <a:gd fmla="*/ 0 h 178436" name="TY10"/>
              <a:gd fmla="*/ 837650 w 864870" name="TX11"/>
              <a:gd fmla="*/ 0 h 178436" name="TY11"/>
              <a:gd fmla="*/ 848052 w 864870" name="TX12"/>
              <a:gd fmla="*/ 2101 h 178436" name="TY12"/>
              <a:gd fmla="*/ 856550 w 864870" name="TX13"/>
              <a:gd fmla="*/ 7831 h 178436" name="TY13"/>
              <a:gd fmla="*/ 862281 w 864870" name="TX14"/>
              <a:gd fmla="*/ 16329 h 178436" name="TY14"/>
              <a:gd fmla="*/ 864383 w 864870" name="TX15"/>
              <a:gd fmla="*/ 26733 h 178436" name="TY15"/>
              <a:gd fmla="*/ 864383 w 864870" name="TX16"/>
              <a:gd fmla="*/ 151489 h 178436" name="TY16"/>
              <a:gd fmla="*/ 862281 w 864870" name="TX17"/>
              <a:gd fmla="*/ 161892 h 178436" name="TY17"/>
              <a:gd fmla="*/ 856550 w 864870" name="TX18"/>
              <a:gd fmla="*/ 170390 h 178436" name="TY18"/>
              <a:gd fmla="*/ 848052 w 864870" name="TX19"/>
              <a:gd fmla="*/ 176121 h 178436" name="TY19"/>
              <a:gd fmla="*/ 837650 w 864870" name="TX20"/>
              <a:gd fmla="*/ 178222 h 178436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0" h="178436">
                <a:moveTo>
                  <a:pt x="837650" y="178222"/>
                </a:moveTo>
                <a:lnTo>
                  <a:pt x="26733" y="178222"/>
                </a:lnTo>
                <a:lnTo>
                  <a:pt x="16331" y="176121"/>
                </a:lnTo>
                <a:lnTo>
                  <a:pt x="7833" y="170390"/>
                </a:lnTo>
                <a:lnTo>
                  <a:pt x="2102" y="161892"/>
                </a:lnTo>
                <a:lnTo>
                  <a:pt x="0" y="151489"/>
                </a:lnTo>
                <a:lnTo>
                  <a:pt x="0" y="26733"/>
                </a:lnTo>
                <a:lnTo>
                  <a:pt x="2102" y="16329"/>
                </a:lnTo>
                <a:lnTo>
                  <a:pt x="7833" y="7831"/>
                </a:lnTo>
                <a:lnTo>
                  <a:pt x="16331" y="2101"/>
                </a:lnTo>
                <a:lnTo>
                  <a:pt x="26733" y="0"/>
                </a:lnTo>
                <a:lnTo>
                  <a:pt x="837650" y="0"/>
                </a:lnTo>
                <a:lnTo>
                  <a:pt x="848052" y="2101"/>
                </a:lnTo>
                <a:lnTo>
                  <a:pt x="856550" y="7831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2"/>
                </a:lnTo>
                <a:lnTo>
                  <a:pt x="856550" y="170390"/>
                </a:lnTo>
                <a:lnTo>
                  <a:pt x="848052" y="176121"/>
                </a:lnTo>
                <a:lnTo>
                  <a:pt x="837650" y="178222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3200" y="177800"/>
            <a:ext cx="986155" cy="161925"/>
          </a:xfrm>
          <a:custGeom>
            <a:gdLst>
              <a:gd fmla="*/ 837650 w 864870" name="TX0"/>
              <a:gd fmla="*/ 178222 h 178436" name="TY0"/>
              <a:gd fmla="*/ 26733 w 864870" name="TX1"/>
              <a:gd fmla="*/ 178222 h 178436" name="TY1"/>
              <a:gd fmla="*/ 16331 w 864870" name="TX2"/>
              <a:gd fmla="*/ 176121 h 178436" name="TY2"/>
              <a:gd fmla="*/ 7833 w 864870" name="TX3"/>
              <a:gd fmla="*/ 170390 h 178436" name="TY3"/>
              <a:gd fmla="*/ 2102 w 864870" name="TX4"/>
              <a:gd fmla="*/ 161892 h 178436" name="TY4"/>
              <a:gd fmla="*/ 0 w 864870" name="TX5"/>
              <a:gd fmla="*/ 151489 h 178436" name="TY5"/>
              <a:gd fmla="*/ 0 w 864870" name="TX6"/>
              <a:gd fmla="*/ 26733 h 178436" name="TY6"/>
              <a:gd fmla="*/ 2102 w 864870" name="TX7"/>
              <a:gd fmla="*/ 16329 h 178436" name="TY7"/>
              <a:gd fmla="*/ 7833 w 864870" name="TX8"/>
              <a:gd fmla="*/ 7831 h 178436" name="TY8"/>
              <a:gd fmla="*/ 16331 w 864870" name="TX9"/>
              <a:gd fmla="*/ 2101 h 178436" name="TY9"/>
              <a:gd fmla="*/ 26733 w 864870" name="TX10"/>
              <a:gd fmla="*/ 0 h 178436" name="TY10"/>
              <a:gd fmla="*/ 837650 w 864870" name="TX11"/>
              <a:gd fmla="*/ 0 h 178436" name="TY11"/>
              <a:gd fmla="*/ 848052 w 864870" name="TX12"/>
              <a:gd fmla="*/ 2101 h 178436" name="TY12"/>
              <a:gd fmla="*/ 856550 w 864870" name="TX13"/>
              <a:gd fmla="*/ 7831 h 178436" name="TY13"/>
              <a:gd fmla="*/ 862281 w 864870" name="TX14"/>
              <a:gd fmla="*/ 16329 h 178436" name="TY14"/>
              <a:gd fmla="*/ 864383 w 864870" name="TX15"/>
              <a:gd fmla="*/ 26733 h 178436" name="TY15"/>
              <a:gd fmla="*/ 864383 w 864870" name="TX16"/>
              <a:gd fmla="*/ 151489 h 178436" name="TY16"/>
              <a:gd fmla="*/ 862281 w 864870" name="TX17"/>
              <a:gd fmla="*/ 161892 h 178436" name="TY17"/>
              <a:gd fmla="*/ 856550 w 864870" name="TX18"/>
              <a:gd fmla="*/ 170390 h 178436" name="TY18"/>
              <a:gd fmla="*/ 848052 w 864870" name="TX19"/>
              <a:gd fmla="*/ 176121 h 178436" name="TY19"/>
              <a:gd fmla="*/ 837650 w 864870" name="TX20"/>
              <a:gd fmla="*/ 178222 h 178436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0" h="178436">
                <a:moveTo>
                  <a:pt x="837650" y="178222"/>
                </a:moveTo>
                <a:lnTo>
                  <a:pt x="26733" y="178222"/>
                </a:lnTo>
                <a:lnTo>
                  <a:pt x="16331" y="176121"/>
                </a:lnTo>
                <a:lnTo>
                  <a:pt x="7833" y="170390"/>
                </a:lnTo>
                <a:lnTo>
                  <a:pt x="2102" y="161892"/>
                </a:lnTo>
                <a:lnTo>
                  <a:pt x="0" y="151489"/>
                </a:lnTo>
                <a:lnTo>
                  <a:pt x="0" y="26733"/>
                </a:lnTo>
                <a:lnTo>
                  <a:pt x="2102" y="16329"/>
                </a:lnTo>
                <a:lnTo>
                  <a:pt x="7833" y="7831"/>
                </a:lnTo>
                <a:lnTo>
                  <a:pt x="16331" y="2101"/>
                </a:lnTo>
                <a:lnTo>
                  <a:pt x="26733" y="0"/>
                </a:lnTo>
                <a:lnTo>
                  <a:pt x="837650" y="0"/>
                </a:lnTo>
                <a:lnTo>
                  <a:pt x="848052" y="2101"/>
                </a:lnTo>
                <a:lnTo>
                  <a:pt x="856550" y="7831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2"/>
                </a:lnTo>
                <a:lnTo>
                  <a:pt x="856550" y="170390"/>
                </a:lnTo>
                <a:lnTo>
                  <a:pt x="848052" y="176121"/>
                </a:lnTo>
                <a:lnTo>
                  <a:pt x="837650" y="178222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3200" y="177800"/>
            <a:ext cx="1483995" cy="162560"/>
          </a:xfrm>
          <a:custGeom>
            <a:gdLst>
              <a:gd fmla="*/ 1274296 w 1301116" name="TX0"/>
              <a:gd fmla="*/ 178223 h 178436" name="TY0"/>
              <a:gd fmla="*/ 26733 w 1301116" name="TX1"/>
              <a:gd fmla="*/ 178223 h 178436" name="TY1"/>
              <a:gd fmla="*/ 16330 w 1301116" name="TX2"/>
              <a:gd fmla="*/ 176121 h 178436" name="TY2"/>
              <a:gd fmla="*/ 7832 w 1301116" name="TX3"/>
              <a:gd fmla="*/ 170391 h 178436" name="TY3"/>
              <a:gd fmla="*/ 2101 w 1301116" name="TX4"/>
              <a:gd fmla="*/ 161893 h 178436" name="TY4"/>
              <a:gd fmla="*/ 0 w 1301116" name="TX5"/>
              <a:gd fmla="*/ 151489 h 178436" name="TY5"/>
              <a:gd fmla="*/ 0 w 1301116" name="TX6"/>
              <a:gd fmla="*/ 26733 h 178436" name="TY6"/>
              <a:gd fmla="*/ 2101 w 1301116" name="TX7"/>
              <a:gd fmla="*/ 16329 h 178436" name="TY7"/>
              <a:gd fmla="*/ 7832 w 1301116" name="TX8"/>
              <a:gd fmla="*/ 7832 h 178436" name="TY8"/>
              <a:gd fmla="*/ 16330 w 1301116" name="TX9"/>
              <a:gd fmla="*/ 2101 h 178436" name="TY9"/>
              <a:gd fmla="*/ 26733 w 1301116" name="TX10"/>
              <a:gd fmla="*/ 0 h 178436" name="TY10"/>
              <a:gd fmla="*/ 1274296 w 1301116" name="TX11"/>
              <a:gd fmla="*/ 0 h 178436" name="TY11"/>
              <a:gd fmla="*/ 1284699 w 1301116" name="TX12"/>
              <a:gd fmla="*/ 2101 h 178436" name="TY12"/>
              <a:gd fmla="*/ 1293197 w 1301116" name="TX13"/>
              <a:gd fmla="*/ 7832 h 178436" name="TY13"/>
              <a:gd fmla="*/ 1298928 w 1301116" name="TX14"/>
              <a:gd fmla="*/ 16329 h 178436" name="TY14"/>
              <a:gd fmla="*/ 1301030 w 1301116" name="TX15"/>
              <a:gd fmla="*/ 26733 h 178436" name="TY15"/>
              <a:gd fmla="*/ 1301030 w 1301116" name="TX16"/>
              <a:gd fmla="*/ 151489 h 178436" name="TY16"/>
              <a:gd fmla="*/ 1298928 w 1301116" name="TX17"/>
              <a:gd fmla="*/ 161893 h 178436" name="TY17"/>
              <a:gd fmla="*/ 1293197 w 1301116" name="TX18"/>
              <a:gd fmla="*/ 170391 h 178436" name="TY18"/>
              <a:gd fmla="*/ 1284699 w 1301116" name="TX19"/>
              <a:gd fmla="*/ 176121 h 178436" name="TY19"/>
              <a:gd fmla="*/ 1274296 w 1301116" name="TX20"/>
              <a:gd fmla="*/ 178223 h 178436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1301116" h="178436">
                <a:moveTo>
                  <a:pt x="1274296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1274296" y="0"/>
                </a:lnTo>
                <a:lnTo>
                  <a:pt x="1284699" y="2101"/>
                </a:lnTo>
                <a:lnTo>
                  <a:pt x="1293197" y="7832"/>
                </a:lnTo>
                <a:lnTo>
                  <a:pt x="1298928" y="16329"/>
                </a:lnTo>
                <a:lnTo>
                  <a:pt x="1301030" y="26733"/>
                </a:lnTo>
                <a:lnTo>
                  <a:pt x="1301030" y="151489"/>
                </a:lnTo>
                <a:lnTo>
                  <a:pt x="1298928" y="161893"/>
                </a:lnTo>
                <a:lnTo>
                  <a:pt x="1293197" y="170391"/>
                </a:lnTo>
                <a:lnTo>
                  <a:pt x="1284699" y="176121"/>
                </a:lnTo>
                <a:lnTo>
                  <a:pt x="1274296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895725" y="748665"/>
            <a:ext cx="440118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955" y="2052320"/>
            <a:ext cx="6562090" cy="170180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207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5/25/2020</a:t>
            </a:fld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3200" y="177800"/>
            <a:ext cx="986155" cy="161925"/>
          </a:xfrm>
          <a:custGeom>
            <a:gdLst>
              <a:gd fmla="*/ 837650 w 864870" name="TX0"/>
              <a:gd fmla="*/ 178222 h 178436" name="TY0"/>
              <a:gd fmla="*/ 26733 w 864870" name="TX1"/>
              <a:gd fmla="*/ 178222 h 178436" name="TY1"/>
              <a:gd fmla="*/ 16331 w 864870" name="TX2"/>
              <a:gd fmla="*/ 176121 h 178436" name="TY2"/>
              <a:gd fmla="*/ 7833 w 864870" name="TX3"/>
              <a:gd fmla="*/ 170390 h 178436" name="TY3"/>
              <a:gd fmla="*/ 2102 w 864870" name="TX4"/>
              <a:gd fmla="*/ 161892 h 178436" name="TY4"/>
              <a:gd fmla="*/ 0 w 864870" name="TX5"/>
              <a:gd fmla="*/ 151489 h 178436" name="TY5"/>
              <a:gd fmla="*/ 0 w 864870" name="TX6"/>
              <a:gd fmla="*/ 26733 h 178436" name="TY6"/>
              <a:gd fmla="*/ 2102 w 864870" name="TX7"/>
              <a:gd fmla="*/ 16329 h 178436" name="TY7"/>
              <a:gd fmla="*/ 7833 w 864870" name="TX8"/>
              <a:gd fmla="*/ 7831 h 178436" name="TY8"/>
              <a:gd fmla="*/ 16331 w 864870" name="TX9"/>
              <a:gd fmla="*/ 2101 h 178436" name="TY9"/>
              <a:gd fmla="*/ 26733 w 864870" name="TX10"/>
              <a:gd fmla="*/ 0 h 178436" name="TY10"/>
              <a:gd fmla="*/ 837650 w 864870" name="TX11"/>
              <a:gd fmla="*/ 0 h 178436" name="TY11"/>
              <a:gd fmla="*/ 848052 w 864870" name="TX12"/>
              <a:gd fmla="*/ 2101 h 178436" name="TY12"/>
              <a:gd fmla="*/ 856550 w 864870" name="TX13"/>
              <a:gd fmla="*/ 7831 h 178436" name="TY13"/>
              <a:gd fmla="*/ 862281 w 864870" name="TX14"/>
              <a:gd fmla="*/ 16329 h 178436" name="TY14"/>
              <a:gd fmla="*/ 864383 w 864870" name="TX15"/>
              <a:gd fmla="*/ 26733 h 178436" name="TY15"/>
              <a:gd fmla="*/ 864383 w 864870" name="TX16"/>
              <a:gd fmla="*/ 151489 h 178436" name="TY16"/>
              <a:gd fmla="*/ 862281 w 864870" name="TX17"/>
              <a:gd fmla="*/ 161892 h 178436" name="TY17"/>
              <a:gd fmla="*/ 856550 w 864870" name="TX18"/>
              <a:gd fmla="*/ 170390 h 178436" name="TY18"/>
              <a:gd fmla="*/ 848052 w 864870" name="TX19"/>
              <a:gd fmla="*/ 176121 h 178436" name="TY19"/>
              <a:gd fmla="*/ 837650 w 864870" name="TX20"/>
              <a:gd fmla="*/ 178222 h 178436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0" h="178436">
                <a:moveTo>
                  <a:pt x="837650" y="178222"/>
                </a:moveTo>
                <a:lnTo>
                  <a:pt x="26733" y="178222"/>
                </a:lnTo>
                <a:lnTo>
                  <a:pt x="16331" y="176121"/>
                </a:lnTo>
                <a:lnTo>
                  <a:pt x="7833" y="170390"/>
                </a:lnTo>
                <a:lnTo>
                  <a:pt x="2102" y="161892"/>
                </a:lnTo>
                <a:lnTo>
                  <a:pt x="0" y="151489"/>
                </a:lnTo>
                <a:lnTo>
                  <a:pt x="0" y="26733"/>
                </a:lnTo>
                <a:lnTo>
                  <a:pt x="2102" y="16329"/>
                </a:lnTo>
                <a:lnTo>
                  <a:pt x="7833" y="7831"/>
                </a:lnTo>
                <a:lnTo>
                  <a:pt x="16331" y="2101"/>
                </a:lnTo>
                <a:lnTo>
                  <a:pt x="26733" y="0"/>
                </a:lnTo>
                <a:lnTo>
                  <a:pt x="837650" y="0"/>
                </a:lnTo>
                <a:lnTo>
                  <a:pt x="848052" y="2101"/>
                </a:lnTo>
                <a:lnTo>
                  <a:pt x="856550" y="7831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2"/>
                </a:lnTo>
                <a:lnTo>
                  <a:pt x="856550" y="170390"/>
                </a:lnTo>
                <a:lnTo>
                  <a:pt x="848052" y="176121"/>
                </a:lnTo>
                <a:lnTo>
                  <a:pt x="837650" y="178222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3200" y="178435"/>
            <a:ext cx="488315" cy="161925"/>
          </a:xfrm>
          <a:custGeom>
            <a:gdLst>
              <a:gd fmla="*/ 401002 w 427992" name="TX0"/>
              <a:gd fmla="*/ 178223 h 178437" name="TY0"/>
              <a:gd fmla="*/ 26733 w 427992" name="TX1"/>
              <a:gd fmla="*/ 178223 h 178437" name="TY1"/>
              <a:gd fmla="*/ 16330 w 427992" name="TX2"/>
              <a:gd fmla="*/ 176121 h 178437" name="TY2"/>
              <a:gd fmla="*/ 7832 w 427992" name="TX3"/>
              <a:gd fmla="*/ 170391 h 178437" name="TY3"/>
              <a:gd fmla="*/ 2101 w 427992" name="TX4"/>
              <a:gd fmla="*/ 161893 h 178437" name="TY4"/>
              <a:gd fmla="*/ 0 w 427992" name="TX5"/>
              <a:gd fmla="*/ 151489 h 178437" name="TY5"/>
              <a:gd fmla="*/ 0 w 427992" name="TX6"/>
              <a:gd fmla="*/ 26733 h 178437" name="TY6"/>
              <a:gd fmla="*/ 2101 w 427992" name="TX7"/>
              <a:gd fmla="*/ 16329 h 178437" name="TY7"/>
              <a:gd fmla="*/ 7832 w 427992" name="TX8"/>
              <a:gd fmla="*/ 7832 h 178437" name="TY8"/>
              <a:gd fmla="*/ 16330 w 427992" name="TX9"/>
              <a:gd fmla="*/ 2101 h 178437" name="TY9"/>
              <a:gd fmla="*/ 26733 w 427992" name="TX10"/>
              <a:gd fmla="*/ 0 h 178437" name="TY10"/>
              <a:gd fmla="*/ 401002 w 427992" name="TX11"/>
              <a:gd fmla="*/ 0 h 178437" name="TY11"/>
              <a:gd fmla="*/ 411405 w 427992" name="TX12"/>
              <a:gd fmla="*/ 2101 h 178437" name="TY12"/>
              <a:gd fmla="*/ 419903 w 427992" name="TX13"/>
              <a:gd fmla="*/ 7832 h 178437" name="TY13"/>
              <a:gd fmla="*/ 425634 w 427992" name="TX14"/>
              <a:gd fmla="*/ 16329 h 178437" name="TY14"/>
              <a:gd fmla="*/ 427735 w 427992" name="TX15"/>
              <a:gd fmla="*/ 26733 h 178437" name="TY15"/>
              <a:gd fmla="*/ 427735 w 427992" name="TX16"/>
              <a:gd fmla="*/ 151489 h 178437" name="TY16"/>
              <a:gd fmla="*/ 425634 w 427992" name="TX17"/>
              <a:gd fmla="*/ 161893 h 178437" name="TY17"/>
              <a:gd fmla="*/ 419903 w 427992" name="TX18"/>
              <a:gd fmla="*/ 170391 h 178437" name="TY18"/>
              <a:gd fmla="*/ 411405 w 427992" name="TX19"/>
              <a:gd fmla="*/ 176121 h 178437" name="TY19"/>
              <a:gd fmla="*/ 401002 w 427992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427992" h="178437">
                <a:moveTo>
                  <a:pt x="401002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401002" y="0"/>
                </a:lnTo>
                <a:lnTo>
                  <a:pt x="411405" y="2101"/>
                </a:lnTo>
                <a:lnTo>
                  <a:pt x="419903" y="7832"/>
                </a:lnTo>
                <a:lnTo>
                  <a:pt x="425634" y="16329"/>
                </a:lnTo>
                <a:lnTo>
                  <a:pt x="427735" y="26733"/>
                </a:lnTo>
                <a:lnTo>
                  <a:pt x="427735" y="151489"/>
                </a:lnTo>
                <a:lnTo>
                  <a:pt x="425634" y="161893"/>
                </a:lnTo>
                <a:lnTo>
                  <a:pt x="419903" y="170391"/>
                </a:lnTo>
                <a:lnTo>
                  <a:pt x="411405" y="176121"/>
                </a:lnTo>
                <a:lnTo>
                  <a:pt x="401002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5368925" y="894080"/>
            <a:ext cx="145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955" y="2052320"/>
            <a:ext cx="656272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3200" y="177800"/>
            <a:ext cx="986155" cy="161925"/>
          </a:xfrm>
          <a:custGeom>
            <a:gdLst>
              <a:gd fmla="*/ 837650 w 864870" name="TX0"/>
              <a:gd fmla="*/ 178222 h 178436" name="TY0"/>
              <a:gd fmla="*/ 26733 w 864870" name="TX1"/>
              <a:gd fmla="*/ 178222 h 178436" name="TY1"/>
              <a:gd fmla="*/ 16331 w 864870" name="TX2"/>
              <a:gd fmla="*/ 176121 h 178436" name="TY2"/>
              <a:gd fmla="*/ 7833 w 864870" name="TX3"/>
              <a:gd fmla="*/ 170390 h 178436" name="TY3"/>
              <a:gd fmla="*/ 2102 w 864870" name="TX4"/>
              <a:gd fmla="*/ 161892 h 178436" name="TY4"/>
              <a:gd fmla="*/ 0 w 864870" name="TX5"/>
              <a:gd fmla="*/ 151489 h 178436" name="TY5"/>
              <a:gd fmla="*/ 0 w 864870" name="TX6"/>
              <a:gd fmla="*/ 26733 h 178436" name="TY6"/>
              <a:gd fmla="*/ 2102 w 864870" name="TX7"/>
              <a:gd fmla="*/ 16329 h 178436" name="TY7"/>
              <a:gd fmla="*/ 7833 w 864870" name="TX8"/>
              <a:gd fmla="*/ 7831 h 178436" name="TY8"/>
              <a:gd fmla="*/ 16331 w 864870" name="TX9"/>
              <a:gd fmla="*/ 2101 h 178436" name="TY9"/>
              <a:gd fmla="*/ 26733 w 864870" name="TX10"/>
              <a:gd fmla="*/ 0 h 178436" name="TY10"/>
              <a:gd fmla="*/ 837650 w 864870" name="TX11"/>
              <a:gd fmla="*/ 0 h 178436" name="TY11"/>
              <a:gd fmla="*/ 848052 w 864870" name="TX12"/>
              <a:gd fmla="*/ 2101 h 178436" name="TY12"/>
              <a:gd fmla="*/ 856550 w 864870" name="TX13"/>
              <a:gd fmla="*/ 7831 h 178436" name="TY13"/>
              <a:gd fmla="*/ 862281 w 864870" name="TX14"/>
              <a:gd fmla="*/ 16329 h 178436" name="TY14"/>
              <a:gd fmla="*/ 864383 w 864870" name="TX15"/>
              <a:gd fmla="*/ 26733 h 178436" name="TY15"/>
              <a:gd fmla="*/ 864383 w 864870" name="TX16"/>
              <a:gd fmla="*/ 151489 h 178436" name="TY16"/>
              <a:gd fmla="*/ 862281 w 864870" name="TX17"/>
              <a:gd fmla="*/ 161892 h 178436" name="TY17"/>
              <a:gd fmla="*/ 856550 w 864870" name="TX18"/>
              <a:gd fmla="*/ 170390 h 178436" name="TY18"/>
              <a:gd fmla="*/ 848052 w 864870" name="TX19"/>
              <a:gd fmla="*/ 176121 h 178436" name="TY19"/>
              <a:gd fmla="*/ 837650 w 864870" name="TX20"/>
              <a:gd fmla="*/ 178222 h 178436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0" h="178436">
                <a:moveTo>
                  <a:pt x="837650" y="178222"/>
                </a:moveTo>
                <a:lnTo>
                  <a:pt x="26733" y="178222"/>
                </a:lnTo>
                <a:lnTo>
                  <a:pt x="16331" y="176121"/>
                </a:lnTo>
                <a:lnTo>
                  <a:pt x="7833" y="170390"/>
                </a:lnTo>
                <a:lnTo>
                  <a:pt x="2102" y="161892"/>
                </a:lnTo>
                <a:lnTo>
                  <a:pt x="0" y="151489"/>
                </a:lnTo>
                <a:lnTo>
                  <a:pt x="0" y="26733"/>
                </a:lnTo>
                <a:lnTo>
                  <a:pt x="2102" y="16329"/>
                </a:lnTo>
                <a:lnTo>
                  <a:pt x="7833" y="7831"/>
                </a:lnTo>
                <a:lnTo>
                  <a:pt x="16331" y="2101"/>
                </a:lnTo>
                <a:lnTo>
                  <a:pt x="26733" y="0"/>
                </a:lnTo>
                <a:lnTo>
                  <a:pt x="837650" y="0"/>
                </a:lnTo>
                <a:lnTo>
                  <a:pt x="848052" y="2101"/>
                </a:lnTo>
                <a:lnTo>
                  <a:pt x="856550" y="7831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2"/>
                </a:lnTo>
                <a:lnTo>
                  <a:pt x="856550" y="170390"/>
                </a:lnTo>
                <a:lnTo>
                  <a:pt x="848052" y="176121"/>
                </a:lnTo>
                <a:lnTo>
                  <a:pt x="837650" y="178222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338195" y="861695"/>
            <a:ext cx="3576955" cy="3727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814320" y="2052320"/>
            <a:ext cx="6561455" cy="21583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305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en-US" altLang="ko-KR"/>
              <a:t>5/26/2020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305"/>
            <a:ext cx="280352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3200" y="177800"/>
            <a:ext cx="1292225" cy="163195"/>
          </a:xfrm>
          <a:custGeom>
            <a:gdLst>
              <a:gd fmla="*/ 1104984 w 1132208" name="TX0"/>
              <a:gd fmla="*/ 178223 h 178438" name="TY0"/>
              <a:gd fmla="*/ 26733 w 1132208" name="TX1"/>
              <a:gd fmla="*/ 178223 h 178438" name="TY1"/>
              <a:gd fmla="*/ 16330 w 1132208" name="TX2"/>
              <a:gd fmla="*/ 176121 h 178438" name="TY2"/>
              <a:gd fmla="*/ 7832 w 1132208" name="TX3"/>
              <a:gd fmla="*/ 170391 h 178438" name="TY3"/>
              <a:gd fmla="*/ 2101 w 1132208" name="TX4"/>
              <a:gd fmla="*/ 161893 h 178438" name="TY4"/>
              <a:gd fmla="*/ 0 w 1132208" name="TX5"/>
              <a:gd fmla="*/ 151489 h 178438" name="TY5"/>
              <a:gd fmla="*/ 0 w 1132208" name="TX6"/>
              <a:gd fmla="*/ 26733 h 178438" name="TY6"/>
              <a:gd fmla="*/ 2101 w 1132208" name="TX7"/>
              <a:gd fmla="*/ 16329 h 178438" name="TY7"/>
              <a:gd fmla="*/ 7832 w 1132208" name="TX8"/>
              <a:gd fmla="*/ 7832 h 178438" name="TY8"/>
              <a:gd fmla="*/ 16330 w 1132208" name="TX9"/>
              <a:gd fmla="*/ 2101 h 178438" name="TY9"/>
              <a:gd fmla="*/ 26733 w 1132208" name="TX10"/>
              <a:gd fmla="*/ 0 h 178438" name="TY10"/>
              <a:gd fmla="*/ 1104984 w 1132208" name="TX11"/>
              <a:gd fmla="*/ 0 h 178438" name="TY11"/>
              <a:gd fmla="*/ 1115387 w 1132208" name="TX12"/>
              <a:gd fmla="*/ 2101 h 178438" name="TY12"/>
              <a:gd fmla="*/ 1123885 w 1132208" name="TX13"/>
              <a:gd fmla="*/ 7832 h 178438" name="TY13"/>
              <a:gd fmla="*/ 1129616 w 1132208" name="TX14"/>
              <a:gd fmla="*/ 16329 h 178438" name="TY14"/>
              <a:gd fmla="*/ 1131718 w 1132208" name="TX15"/>
              <a:gd fmla="*/ 26733 h 178438" name="TY15"/>
              <a:gd fmla="*/ 1131718 w 1132208" name="TX16"/>
              <a:gd fmla="*/ 151489 h 178438" name="TY16"/>
              <a:gd fmla="*/ 1129616 w 1132208" name="TX17"/>
              <a:gd fmla="*/ 161893 h 178438" name="TY17"/>
              <a:gd fmla="*/ 1123885 w 1132208" name="TX18"/>
              <a:gd fmla="*/ 170391 h 178438" name="TY18"/>
              <a:gd fmla="*/ 1115387 w 1132208" name="TX19"/>
              <a:gd fmla="*/ 176121 h 178438" name="TY19"/>
              <a:gd fmla="*/ 1104984 w 1132208" name="TX20"/>
              <a:gd fmla="*/ 178223 h 178438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1132208" h="178438">
                <a:moveTo>
                  <a:pt x="1104984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1104984" y="0"/>
                </a:lnTo>
                <a:lnTo>
                  <a:pt x="1115387" y="2101"/>
                </a:lnTo>
                <a:lnTo>
                  <a:pt x="1123885" y="7832"/>
                </a:lnTo>
                <a:lnTo>
                  <a:pt x="1129616" y="16329"/>
                </a:lnTo>
                <a:lnTo>
                  <a:pt x="1131718" y="26733"/>
                </a:lnTo>
                <a:lnTo>
                  <a:pt x="1131718" y="151489"/>
                </a:lnTo>
                <a:lnTo>
                  <a:pt x="1129616" y="161893"/>
                </a:lnTo>
                <a:lnTo>
                  <a:pt x="1123885" y="170391"/>
                </a:lnTo>
                <a:lnTo>
                  <a:pt x="1115387" y="176121"/>
                </a:lnTo>
                <a:lnTo>
                  <a:pt x="1104984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662805" y="1063625"/>
            <a:ext cx="286829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158240" y="1973580"/>
            <a:ext cx="988250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280" y="6377940"/>
            <a:ext cx="390334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896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7605" y="6377940"/>
            <a:ext cx="280606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#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02565" y="178435"/>
            <a:ext cx="987425" cy="161925"/>
          </a:xfrm>
          <a:custGeom>
            <a:gdLst>
              <a:gd fmla="*/ 837649 w 864871" name="TX0"/>
              <a:gd fmla="*/ 178223 h 178437" name="TY0"/>
              <a:gd fmla="*/ 26733 w 864871" name="TX1"/>
              <a:gd fmla="*/ 178223 h 178437" name="TY1"/>
              <a:gd fmla="*/ 16330 w 864871" name="TX2"/>
              <a:gd fmla="*/ 176121 h 178437" name="TY2"/>
              <a:gd fmla="*/ 7832 w 864871" name="TX3"/>
              <a:gd fmla="*/ 170391 h 178437" name="TY3"/>
              <a:gd fmla="*/ 2101 w 864871" name="TX4"/>
              <a:gd fmla="*/ 161893 h 178437" name="TY4"/>
              <a:gd fmla="*/ 0 w 864871" name="TX5"/>
              <a:gd fmla="*/ 151489 h 178437" name="TY5"/>
              <a:gd fmla="*/ 0 w 864871" name="TX6"/>
              <a:gd fmla="*/ 26733 h 178437" name="TY6"/>
              <a:gd fmla="*/ 2101 w 864871" name="TX7"/>
              <a:gd fmla="*/ 16329 h 178437" name="TY7"/>
              <a:gd fmla="*/ 7832 w 864871" name="TX8"/>
              <a:gd fmla="*/ 7832 h 178437" name="TY8"/>
              <a:gd fmla="*/ 16330 w 864871" name="TX9"/>
              <a:gd fmla="*/ 2101 h 178437" name="TY9"/>
              <a:gd fmla="*/ 26733 w 864871" name="TX10"/>
              <a:gd fmla="*/ 0 h 178437" name="TY10"/>
              <a:gd fmla="*/ 837649 w 864871" name="TX11"/>
              <a:gd fmla="*/ 0 h 178437" name="TY11"/>
              <a:gd fmla="*/ 848052 w 864871" name="TX12"/>
              <a:gd fmla="*/ 2101 h 178437" name="TY12"/>
              <a:gd fmla="*/ 856550 w 864871" name="TX13"/>
              <a:gd fmla="*/ 7832 h 178437" name="TY13"/>
              <a:gd fmla="*/ 862281 w 864871" name="TX14"/>
              <a:gd fmla="*/ 16329 h 178437" name="TY14"/>
              <a:gd fmla="*/ 864383 w 864871" name="TX15"/>
              <a:gd fmla="*/ 26733 h 178437" name="TY15"/>
              <a:gd fmla="*/ 864383 w 864871" name="TX16"/>
              <a:gd fmla="*/ 151489 h 178437" name="TY16"/>
              <a:gd fmla="*/ 862281 w 864871" name="TX17"/>
              <a:gd fmla="*/ 161893 h 178437" name="TY17"/>
              <a:gd fmla="*/ 856550 w 864871" name="TX18"/>
              <a:gd fmla="*/ 170391 h 178437" name="TY18"/>
              <a:gd fmla="*/ 848052 w 864871" name="TX19"/>
              <a:gd fmla="*/ 176121 h 178437" name="TY19"/>
              <a:gd fmla="*/ 837649 w 864871" name="TX20"/>
              <a:gd fmla="*/ 178223 h 178437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64871" h="178437">
                <a:moveTo>
                  <a:pt x="837649" y="178223"/>
                </a:moveTo>
                <a:lnTo>
                  <a:pt x="26733" y="178223"/>
                </a:lnTo>
                <a:lnTo>
                  <a:pt x="16330" y="176121"/>
                </a:lnTo>
                <a:lnTo>
                  <a:pt x="7832" y="170391"/>
                </a:lnTo>
                <a:lnTo>
                  <a:pt x="2101" y="161893"/>
                </a:lnTo>
                <a:lnTo>
                  <a:pt x="0" y="151489"/>
                </a:lnTo>
                <a:lnTo>
                  <a:pt x="0" y="26733"/>
                </a:lnTo>
                <a:lnTo>
                  <a:pt x="2101" y="16329"/>
                </a:lnTo>
                <a:lnTo>
                  <a:pt x="7832" y="7832"/>
                </a:lnTo>
                <a:lnTo>
                  <a:pt x="16330" y="2101"/>
                </a:lnTo>
                <a:lnTo>
                  <a:pt x="26733" y="0"/>
                </a:lnTo>
                <a:lnTo>
                  <a:pt x="837649" y="0"/>
                </a:lnTo>
                <a:lnTo>
                  <a:pt x="848052" y="2101"/>
                </a:lnTo>
                <a:lnTo>
                  <a:pt x="856550" y="7832"/>
                </a:lnTo>
                <a:lnTo>
                  <a:pt x="862281" y="16329"/>
                </a:lnTo>
                <a:lnTo>
                  <a:pt x="864383" y="26733"/>
                </a:lnTo>
                <a:lnTo>
                  <a:pt x="864383" y="151489"/>
                </a:lnTo>
                <a:lnTo>
                  <a:pt x="862281" y="161893"/>
                </a:lnTo>
                <a:lnTo>
                  <a:pt x="856550" y="170391"/>
                </a:lnTo>
                <a:lnTo>
                  <a:pt x="848052" y="176121"/>
                </a:lnTo>
                <a:lnTo>
                  <a:pt x="837649" y="178223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098925" y="1387475"/>
            <a:ext cx="3994785" cy="37401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2734310" y="2028190"/>
            <a:ext cx="672401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Clr>
                <a:srgbClr val="000000"/>
              </a:buClr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145915" y="6377940"/>
            <a:ext cx="3902075" cy="3435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60960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2020-05-26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778240" y="6377940"/>
            <a:ext cx="2804795" cy="27749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10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8.xml"></Relationship></Relationships>
</file>

<file path=ppt/slides/_rels/slide10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0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0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0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0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0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0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0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0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1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1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4.xml"></Relationship></Relationships>
</file>

<file path=ppt/slides/_rels/slide1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8.xml"></Relationship></Relationships>
</file>

<file path=ppt/slides/_rels/slide1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4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4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comments" Target="../comments/comment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7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9.xml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4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9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4.xml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9.xml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4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9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4.xml"></Relationship></Relationships>
</file>

<file path=ppt/slides/_rels/slide4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4.xml"></Relationship></Relationships>
</file>

<file path=ppt/slides/_rels/slide4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4.xml"></Relationship></Relationships>
</file>

<file path=ppt/slides/_rels/slide4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4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4.xml"></Relationship></Relationships>
</file>

<file path=ppt/slides/_rels/slide4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4.xml"></Relationship></Relationships>
</file>

<file path=ppt/slides/_rels/slide4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/Relationships>
</file>

<file path=ppt/slides/_rels/slide4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4.xml"></Relationship></Relationships>
</file>

<file path=ppt/slides/_rels/slide4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hyperlink" Target="mailto:xxx@naver.co" TargetMode="Externa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5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4.xml"></Relationship></Relationships>
</file>

<file path=ppt/slides/_rels/slide5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99.xml"></Relationship></Relationships>
</file>

<file path=ppt/slides/_rels/slide5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4.xml"></Relationship></Relationships>
</file>

<file path=ppt/slides/_rels/slide5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/Relationships>
</file>

<file path=ppt/slides/_rels/slide5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/Relationships>
</file>

<file path=ppt/slides/_rels/slide5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/Relationships>
</file>

<file path=ppt/slides/_rels/slide5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/Relationships>
</file>

<file path=ppt/slides/_rels/slide5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/Relationships>
</file>

<file path=ppt/slides/_rels/slide5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/Relationships>
</file>

<file path=ppt/slides/_rels/slide5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6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/Relationships>
</file>

<file path=ppt/slides/_rels/slide6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9.xml"></Relationship></Relationships>
</file>

<file path=ppt/slides/_rels/slide6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4.xml"></Relationship></Relationships>
</file>

<file path=ppt/slides/_rels/slide6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9.xml"></Relationship></Relationships>
</file>

<file path=ppt/slides/_rels/slide6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4.xml"></Relationship></Relationships>
</file>

<file path=ppt/slides/_rels/slide6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9.xml"></Relationship></Relationships>
</file>

<file path=ppt/slides/_rels/slide6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4.xml"></Relationship></Relationships>
</file>

<file path=ppt/slides/_rels/slide6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9.xml"></Relationship></Relationships>
</file>

<file path=ppt/slides/_rels/slide6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4.xml"></Relationship></Relationships>
</file>

<file path=ppt/slides/_rels/slide6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9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7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4.xml"></Relationship></Relationships>
</file>

<file path=ppt/slides/_rels/slide7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4.xml"></Relationship></Relationships>
</file>

<file path=ppt/slides/_rels/slide7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9.xml"></Relationship></Relationships>
</file>

<file path=ppt/slides/_rels/slide7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9.xml"></Relationship></Relationships>
</file>

<file path=ppt/slides/_rels/slide7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9.xml"></Relationship></Relationships>
</file>

<file path=ppt/slides/_rels/slide7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9.xml"></Relationship></Relationships>
</file>

<file path=ppt/slides/_rels/slide7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4.xml"></Relationship></Relationships>
</file>

<file path=ppt/slides/_rels/slide7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4.xml"></Relationship></Relationships>
</file>

<file path=ppt/slides/_rels/slide7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4.xml"></Relationship></Relationships>
</file>

<file path=ppt/slides/_rels/slide7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8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4.xml"></Relationship></Relationships>
</file>

<file path=ppt/slides/_rels/slide8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4.xml"></Relationship></Relationships>
</file>

<file path=ppt/slides/_rels/slide8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9.xml"></Relationship></Relationships>
</file>

<file path=ppt/slides/_rels/slide8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9.xml"></Relationship></Relationships>
</file>

<file path=ppt/slides/_rels/slide8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9.xml"></Relationship></Relationships>
</file>

<file path=ppt/slides/_rels/slide8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9.xml"></Relationship></Relationships>
</file>

<file path=ppt/slides/_rels/slide8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8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8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8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9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9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9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9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9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9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9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3.xml"></Relationship></Relationships>
</file>

<file path=ppt/slides/_rels/slide9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9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_rels/slide9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4660900" y="2799080"/>
            <a:ext cx="2869565" cy="769620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메인 화면</a:t>
            </a:r>
            <a:endParaRPr lang="ko-KR" altLang="en-US" sz="5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9627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영화별 선택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_</a:t>
            </a:r>
            <a:r>
              <a:rPr sz="1100" spc="-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영화관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62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20" b="1">
                <a:solidFill>
                  <a:srgbClr val="333333"/>
                </a:solidFill>
                <a:latin typeface="DejaVu Sans" charset="0"/>
                <a:ea typeface="DejaVu Sans" charset="0"/>
              </a:rPr>
              <a:t>7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395605"/>
            <a:ext cx="9704705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519295" y="1431290"/>
            <a:ext cx="328739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영화별</a:t>
            </a:r>
            <a:r>
              <a:rPr sz="2500" spc="-6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 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선택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131945" y="2301875"/>
            <a:ext cx="4435475" cy="189928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경기지역을 선택하였습니다. 영화관을 선택하여주세요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용인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구리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부천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소풍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의정부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 돌아가기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4660265" y="2799080"/>
            <a:ext cx="4191635" cy="76962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매장</a:t>
            </a:r>
            <a:r>
              <a:rPr sz="50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관리자</a:t>
            </a:r>
            <a:endParaRPr lang="ko-KR" altLang="en-US" sz="5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10680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51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52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384165" y="958850"/>
            <a:ext cx="209296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매장</a:t>
            </a:r>
            <a:r>
              <a:rPr sz="2500" spc="-33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관리자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10405" y="1959610"/>
            <a:ext cx="4239260" cy="248348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상영영화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판매량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&amp;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매출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직원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상품재고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로그아웃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5995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51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53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18430" y="958850"/>
            <a:ext cx="238379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상영 영화</a:t>
            </a:r>
            <a:r>
              <a:rPr sz="2500" spc="-42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10405" y="1959610"/>
            <a:ext cx="4216400" cy="254508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상영영화</a:t>
            </a:r>
            <a:r>
              <a:rPr sz="1100" spc="-1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조회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상영영화</a:t>
            </a:r>
            <a:r>
              <a:rPr sz="1100" spc="-1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삭제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상영관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20935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51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54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18430" y="958850"/>
            <a:ext cx="257683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상영 영화</a:t>
            </a:r>
            <a:r>
              <a:rPr sz="2500" spc="-42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조회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736725" y="1624965"/>
          <a:ext cx="8710295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5510"/>
                <a:gridCol w="2175510"/>
                <a:gridCol w="2183765"/>
                <a:gridCol w="2175510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장르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상영</a:t>
                      </a:r>
                      <a:r>
                        <a:rPr sz="900" kern="1200" spc="-8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시간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상영관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알라딘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120분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1관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범죄도시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범죄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150분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3관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 0"/>
          <p:cNvSpPr txBox="1">
            <a:spLocks/>
          </p:cNvSpPr>
          <p:nvPr/>
        </p:nvSpPr>
        <p:spPr>
          <a:xfrm rot="0">
            <a:off x="4497705" y="2286635"/>
            <a:ext cx="4502150" cy="288290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제목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장르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상영 시간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상영관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97070" y="2286635"/>
            <a:ext cx="4684395" cy="10547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검색할 영화 제목을 입력하세요.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영화 제목 :  알라딘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title"/>
          </p:nvPr>
        </p:nvSpPr>
        <p:spPr>
          <a:xfrm rot="0">
            <a:off x="5218430" y="958850"/>
            <a:ext cx="240601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Arial" charset="0"/>
              </a:rPr>
              <a:t>상영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Arial" charset="0"/>
              </a:rPr>
              <a:t>영화</a:t>
            </a:r>
            <a:r>
              <a:rPr sz="2500" spc="-41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Arial" charset="0"/>
              </a:rPr>
              <a:t>조회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36725" y="1625600"/>
          <a:ext cx="8710295" cy="46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5510"/>
                <a:gridCol w="2175510"/>
                <a:gridCol w="2183765"/>
                <a:gridCol w="2175510"/>
              </a:tblGrid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장르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상영</a:t>
                      </a:r>
                      <a:r>
                        <a:rPr sz="900" kern="1200" spc="-8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시간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상영관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알라딘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120분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30803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51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55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18430" y="982980"/>
            <a:ext cx="245173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상영 영화</a:t>
            </a:r>
            <a:r>
              <a:rPr sz="2500" spc="-420" i="0" b="1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삭제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10405" y="2286000"/>
            <a:ext cx="4139565" cy="139255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삭제할 영화관을 입력하세요.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영화관(숫자) :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736725" y="1503680"/>
          <a:ext cx="8710295" cy="70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5510"/>
                <a:gridCol w="2175510"/>
                <a:gridCol w="2183765"/>
                <a:gridCol w="2175510"/>
              </a:tblGrid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장르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상영</a:t>
                      </a:r>
                      <a:r>
                        <a:rPr sz="900" kern="1200" spc="-9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시간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상영관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알라딘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120분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범죄도시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범죄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150분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3관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35731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51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56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18430" y="982980"/>
            <a:ext cx="250825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상영 영화</a:t>
            </a:r>
            <a:r>
              <a:rPr sz="2500" spc="-42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삭제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10405" y="2613025"/>
            <a:ext cx="4330065" cy="122364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삭제할 영화 제목을 입력하세요.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영화 제목 :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736725" y="1802765"/>
          <a:ext cx="8710295" cy="70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5510"/>
                <a:gridCol w="2175510"/>
                <a:gridCol w="2183765"/>
                <a:gridCol w="2175510"/>
              </a:tblGrid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장르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상영</a:t>
                      </a:r>
                      <a:r>
                        <a:rPr sz="900" kern="1200" spc="-9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시간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상영관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알라딘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120분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겨울왕국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150분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10680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59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62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822825" y="1022985"/>
            <a:ext cx="323342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영화별 판매량 </a:t>
            </a: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&amp;</a:t>
            </a:r>
            <a:r>
              <a:rPr sz="2500" spc="-55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매출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3750310" y="1579245"/>
          <a:ext cx="4680585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195"/>
                <a:gridCol w="1560195"/>
                <a:gridCol w="1560195"/>
              </a:tblGrid>
              <a:tr h="19113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판매량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매출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겨울왕국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XXXX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6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YY,YYYYY원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알라딘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ZZZZ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KK,KKK,KKK원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 0"/>
          <p:cNvSpPr txBox="1">
            <a:spLocks/>
          </p:cNvSpPr>
          <p:nvPr/>
        </p:nvSpPr>
        <p:spPr>
          <a:xfrm rot="0">
            <a:off x="4506595" y="2286635"/>
            <a:ext cx="4526915" cy="13468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5995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59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63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822825" y="1022985"/>
            <a:ext cx="323342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상품별 판매량 </a:t>
            </a: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&amp;</a:t>
            </a:r>
            <a:r>
              <a:rPr sz="2500" spc="-55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매출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3785235" y="1624330"/>
          <a:ext cx="4680585" cy="57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195"/>
                <a:gridCol w="1560195"/>
                <a:gridCol w="1560195"/>
              </a:tblGrid>
              <a:tr h="19113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품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판매량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매출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팝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콘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XXXX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6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YY,YYYYY원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콜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라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ZZZZ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KK,KKK,KKK원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 0"/>
          <p:cNvSpPr txBox="1">
            <a:spLocks/>
          </p:cNvSpPr>
          <p:nvPr/>
        </p:nvSpPr>
        <p:spPr>
          <a:xfrm rot="0">
            <a:off x="4510405" y="2286635"/>
            <a:ext cx="4227830" cy="111633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20935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59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64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822825" y="1022985"/>
            <a:ext cx="310896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매장별 판매량 </a:t>
            </a: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&amp;</a:t>
            </a:r>
            <a:r>
              <a:rPr sz="2500" spc="-55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매출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10405" y="2286635"/>
            <a:ext cx="4455160" cy="111633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 돌아가기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745615" y="1639570"/>
          <a:ext cx="8710295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5510"/>
                <a:gridCol w="2175510"/>
                <a:gridCol w="2183765"/>
                <a:gridCol w="2175510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매장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r>
                        <a:rPr sz="900" kern="1200" spc="-8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판매량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r>
                        <a:rPr sz="900" kern="1200" spc="-8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판매량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총</a:t>
                      </a:r>
                      <a:r>
                        <a:rPr sz="900" kern="1200" spc="-8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판매량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강남역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21,545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57,478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79,023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잠실역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6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215,450,000원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249,547,800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464,997,800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8408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영화별 선택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_</a:t>
            </a:r>
            <a:r>
              <a:rPr sz="1100" spc="-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날짜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62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20" b="1">
                <a:solidFill>
                  <a:srgbClr val="333333"/>
                </a:solidFill>
                <a:latin typeface="DejaVu Sans" charset="0"/>
                <a:ea typeface="DejaVu Sans" charset="0"/>
              </a:rPr>
              <a:t>8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395605"/>
            <a:ext cx="9704705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701540" y="1499235"/>
            <a:ext cx="319659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영화별</a:t>
            </a:r>
            <a:r>
              <a:rPr sz="2500" spc="-6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 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선택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346575" y="2282190"/>
            <a:ext cx="4062095" cy="185356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용인 영화관을 선택하셨습니다. 날짜를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선택하여주세요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11175" marR="165100" indent="-49911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11175" marR="165100" indent="-49911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        1. 2020-05-11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11175" marR="165100" indent="-49911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        2. 2020-05-12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11175" marR="165100" indent="-49911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        3. 2020-05-13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11175" marR="165100" indent="-49911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        4. 2020-05-14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11175" marR="165100" indent="-49911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        5. 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11175" marR="165100" indent="-49911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        6. 처음으로 돌아가기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10680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66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194881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직원</a:t>
            </a:r>
            <a:r>
              <a:rPr sz="2500" spc="-33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490720" y="1696085"/>
            <a:ext cx="4509135" cy="29444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직원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조회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직원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추가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직원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직원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삭제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      5. 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      6. 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5995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67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460365" y="689610"/>
            <a:ext cx="188087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직원</a:t>
            </a:r>
            <a:r>
              <a:rPr sz="2500" spc="-33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조회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052570" y="1968500"/>
            <a:ext cx="4697095" cy="31134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이름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주민등록번호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주소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전화번호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직급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80590" y="1195070"/>
          <a:ext cx="8345805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1388745"/>
                <a:gridCol w="1388745"/>
                <a:gridCol w="1395730"/>
                <a:gridCol w="1395730"/>
                <a:gridCol w="1388745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직원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직급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951111-222222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 </a:t>
                      </a:r>
                      <a:r>
                        <a:rPr sz="900" kern="1200" spc="-5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</a:t>
                      </a:r>
                      <a:r>
                        <a:rPr sz="900" kern="1200" spc="-18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010-1111-2222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아무개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901212-121212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5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EEE</a:t>
                      </a:r>
                      <a:r>
                        <a:rPr sz="900" kern="1200" spc="-13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SSS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010-8989-7878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TTT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5995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68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206248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직원</a:t>
            </a:r>
            <a:r>
              <a:rPr sz="2500" spc="-33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조회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10405" y="2613660"/>
            <a:ext cx="5352415" cy="128524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46300" y="1558290"/>
          <a:ext cx="8345805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1388745"/>
                <a:gridCol w="1388745"/>
                <a:gridCol w="1395730"/>
                <a:gridCol w="1395730"/>
                <a:gridCol w="1388745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직원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직급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951111-222222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 </a:t>
                      </a:r>
                      <a:r>
                        <a:rPr sz="900" kern="1200" spc="-5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</a:t>
                      </a:r>
                      <a:r>
                        <a:rPr sz="900" kern="1200" spc="-18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010-1111-2222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아무개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901212-121212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5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EEE</a:t>
                      </a:r>
                      <a:r>
                        <a:rPr sz="900" kern="1200" spc="-13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SSS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010-8989-7878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TTT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20935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69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05450" y="871220"/>
            <a:ext cx="223266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직원</a:t>
            </a:r>
            <a:r>
              <a:rPr sz="2500" spc="-33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추가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87875" y="1768475"/>
            <a:ext cx="4400550" cy="231457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이름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주민등록번호(’-’을 포함)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주소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전화번호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(’-’을</a:t>
            </a:r>
            <a:r>
              <a:rPr sz="1100" spc="-3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포함)</a:t>
            </a:r>
            <a:r>
              <a:rPr sz="1100" spc="-3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직급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258635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70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192595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직원</a:t>
            </a:r>
            <a:r>
              <a:rPr sz="2500" spc="-33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수정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10405" y="2613025"/>
            <a:ext cx="4466590" cy="122364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수정할 직원 번호를 입력하세요</a:t>
            </a:r>
            <a:r>
              <a:rPr sz="1100" spc="-5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번호 입력 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46300" y="1558290"/>
          <a:ext cx="8345805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1388745"/>
                <a:gridCol w="1388745"/>
                <a:gridCol w="1395730"/>
                <a:gridCol w="1395730"/>
                <a:gridCol w="1388745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직원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직급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951111-222222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 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</a:t>
                      </a:r>
                      <a:r>
                        <a:rPr sz="900" kern="1200" spc="-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010-1111-2222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아무개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901212-121212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EEE</a:t>
                      </a:r>
                      <a:r>
                        <a:rPr sz="900" kern="1200" spc="-15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SSS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010-8989-7878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TTT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30803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71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188087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직원</a:t>
            </a:r>
            <a:r>
              <a:rPr sz="2500" spc="-33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수정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652645" y="2025015"/>
            <a:ext cx="5096510" cy="31134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맑은 고딕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맑은 고딕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맑은 고딕"/>
              <a:buChar char="•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맑은 고딕" charset="0"/>
                <a:ea typeface="Gulim" charset="0"/>
              </a:rPr>
              <a:t>이름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맑은 고딕"/>
              <a:buChar char="•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주민등록번호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맑은 고딕"/>
              <a:buChar char="•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주소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맑은 고딕"/>
              <a:buChar char="•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전화번호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맑은 고딕"/>
              <a:buChar char="-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Gulim"/>
              <a:buChar char="●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직급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맑은 고딕"/>
              <a:buChar char="-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Gulim"/>
              <a:buChar char="»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맑은 고딕"/>
              <a:buChar char="•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46300" y="1376680"/>
          <a:ext cx="8345805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1388745"/>
                <a:gridCol w="1388745"/>
                <a:gridCol w="1395730"/>
                <a:gridCol w="1395730"/>
                <a:gridCol w="1388745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직원</a:t>
                      </a: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직급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951111-222222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 </a:t>
                      </a:r>
                      <a:r>
                        <a:rPr sz="900" kern="1200" spc="-6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</a:t>
                      </a:r>
                      <a:r>
                        <a:rPr sz="900" kern="1200" spc="-19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010-1111-2222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아무개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901212-121212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6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EEE</a:t>
                      </a:r>
                      <a:r>
                        <a:rPr sz="900" kern="1200" spc="-14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SSS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010-8989-7878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TTT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35731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72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189166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직원</a:t>
            </a:r>
            <a:r>
              <a:rPr sz="2500" spc="-33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수정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87875" y="2553335"/>
            <a:ext cx="4331970" cy="10547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수정할 직원 번호를 입력하세요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번호 입력 :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46300" y="1558290"/>
          <a:ext cx="8345805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1388745"/>
                <a:gridCol w="1388745"/>
                <a:gridCol w="1395730"/>
                <a:gridCol w="1395730"/>
                <a:gridCol w="1388745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직원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직급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951111-222222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 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</a:t>
                      </a:r>
                      <a:r>
                        <a:rPr sz="900" kern="1200" spc="-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010-1111-2222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아무개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901212-121212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EEE</a:t>
                      </a:r>
                      <a:r>
                        <a:rPr sz="900" kern="1200" spc="-15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SSS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010-8989-7878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TTT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20935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73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197167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직원</a:t>
            </a:r>
            <a:r>
              <a:rPr sz="2500" spc="-33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삭제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09770" y="2613660"/>
            <a:ext cx="4569460" cy="128524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삭제할 직원 번호를 입력하세요.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번호 입력 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146300" y="1558290"/>
          <a:ext cx="8345805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1388745"/>
                <a:gridCol w="1388745"/>
                <a:gridCol w="1395730"/>
                <a:gridCol w="1395730"/>
                <a:gridCol w="1388745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직원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직급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951111-222222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 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</a:t>
                      </a:r>
                      <a:r>
                        <a:rPr sz="900" kern="1200" spc="-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010-1111-2222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ZZZ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아무개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901212-121212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YYY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EEE</a:t>
                      </a:r>
                      <a:r>
                        <a:rPr sz="900" kern="1200" spc="-15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SSS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010-8989-7878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TTT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5995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76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18430" y="894080"/>
            <a:ext cx="208788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상품 재고</a:t>
            </a:r>
            <a:r>
              <a:rPr sz="2500" spc="-42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491355" y="1696085"/>
            <a:ext cx="4383405" cy="29444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상품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조회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상품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추가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상품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상품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삭제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20935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77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207391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상품</a:t>
            </a:r>
            <a:r>
              <a:rPr sz="2500" spc="-33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조회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709160" y="2286635"/>
            <a:ext cx="4551680" cy="254508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상품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등록번호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재고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      4. 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      5. 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915160" y="1415415"/>
          <a:ext cx="8427720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020"/>
                <a:gridCol w="1684655"/>
                <a:gridCol w="1684020"/>
                <a:gridCol w="1691005"/>
                <a:gridCol w="1684020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상품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상품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가격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재고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팝콘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달콤팝콘L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6000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50개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콜라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코카콜라L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5000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60개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8408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영화별 선택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_</a:t>
            </a:r>
            <a:r>
              <a:rPr sz="1100" spc="-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날짜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62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20" b="1">
                <a:solidFill>
                  <a:srgbClr val="333333"/>
                </a:solidFill>
                <a:latin typeface="DejaVu Sans" charset="0"/>
                <a:ea typeface="DejaVu Sans" charset="0"/>
              </a:rPr>
              <a:t>9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395605"/>
            <a:ext cx="9704705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622165" y="1282700"/>
            <a:ext cx="294576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9144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영화별</a:t>
            </a:r>
            <a:r>
              <a:rPr sz="2500" spc="-7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 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선택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3891915" y="2180590"/>
            <a:ext cx="4858385" cy="202247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날짜를 선택하셨습니다. 상영관과 시간을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선택해주세요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40055" marR="165100" indent="-42799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40055" marR="165100" indent="-427990" algn="l" defTabSz="508000" eaLnBrk="1" latinLnBrk="1" hangingPunct="1">
              <a:buFontTx/>
              <a:buNone/>
            </a:pPr>
            <a:r>
              <a:rPr lang="ko-KR"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      </a:t>
            </a: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1상영관</a:t>
            </a: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12:00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1상영관</a:t>
            </a:r>
            <a:r>
              <a:rPr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15:00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3.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2상영관</a:t>
            </a:r>
            <a:r>
              <a:rPr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14:00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4.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2상영관</a:t>
            </a:r>
            <a:r>
              <a:rPr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20:00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5.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3상영관</a:t>
            </a:r>
            <a:r>
              <a:rPr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00:00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 startAt="6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 startAt="6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 돌아가기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20935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78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156273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상품</a:t>
            </a:r>
            <a:r>
              <a:rPr sz="2500" spc="-33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조회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10405" y="2613025"/>
            <a:ext cx="4409440" cy="13468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915160" y="1415415"/>
          <a:ext cx="8427720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020"/>
                <a:gridCol w="1684655"/>
                <a:gridCol w="1684020"/>
                <a:gridCol w="1691005"/>
                <a:gridCol w="1684020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상품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상품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가격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재고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팝콘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달콤팝콘L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6000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50개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콜라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코카콜라L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5000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60개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258635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79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190309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상품</a:t>
            </a:r>
            <a:r>
              <a:rPr sz="2500" spc="-33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추가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88510" y="1769110"/>
            <a:ext cx="4251960" cy="208407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7561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상품 종류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47561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상품 이름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47561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가격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47561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제고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30803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80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222123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상품</a:t>
            </a:r>
            <a:r>
              <a:rPr sz="2500" spc="-33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수정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21835" y="2625090"/>
            <a:ext cx="4580255" cy="111633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수정할 상품 번호를 입력하세요.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번호 입력 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915160" y="1415415"/>
          <a:ext cx="8427720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020"/>
                <a:gridCol w="1684655"/>
                <a:gridCol w="1684020"/>
                <a:gridCol w="1691005"/>
                <a:gridCol w="1684020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상품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상품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가격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재고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팝콘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달콤팝콘L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6000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50개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콜라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코카콜라L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5000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60개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258635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Copy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of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56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81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516880" y="894080"/>
            <a:ext cx="234632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397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상품</a:t>
            </a:r>
            <a:r>
              <a:rPr sz="2500" spc="-33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삭제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10405" y="2552700"/>
            <a:ext cx="4909820" cy="122364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삭제할 상품 번호를 입력하세요.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번호 입력 :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915160" y="1415415"/>
          <a:ext cx="8427720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020"/>
                <a:gridCol w="1684655"/>
                <a:gridCol w="1684020"/>
                <a:gridCol w="1691005"/>
                <a:gridCol w="1684020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상품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상품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가격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재고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팝콘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달콤팝콘L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6000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50개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콜라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코카콜라L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5000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60개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3535680" y="2764790"/>
            <a:ext cx="4976495" cy="77025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시스템</a:t>
            </a:r>
            <a:r>
              <a:rPr sz="50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관리자</a:t>
            </a:r>
            <a:endParaRPr lang="ko-KR" altLang="en-US" sz="5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750"/>
            <a:ext cx="182562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시스템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관리자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57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51450" y="950595"/>
            <a:ext cx="228219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시스템</a:t>
            </a:r>
            <a:r>
              <a:rPr sz="2500" spc="-32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관리자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693285" y="1914525"/>
            <a:ext cx="4283710" cy="254508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극장별 영화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회원 정보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리뷰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극장별 매출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로그아웃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9792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극장별 영화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58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745355" y="983615"/>
            <a:ext cx="250507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극장별 영화</a:t>
            </a:r>
            <a:r>
              <a:rPr sz="2500" spc="-41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31995" y="2019300"/>
            <a:ext cx="4319905" cy="189928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극장을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선택해주세요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경기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인천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서울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부산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강원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          0.뒤로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205295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극장별 영화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관리2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59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745355" y="983615"/>
            <a:ext cx="242760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극장별 영화</a:t>
            </a:r>
            <a:r>
              <a:rPr sz="2500" spc="-41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3806190" y="2019300"/>
            <a:ext cx="4441190" cy="189928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60">
                <a:solidFill>
                  <a:srgbClr val="333333"/>
                </a:solidFill>
                <a:latin typeface="Gulim" charset="0"/>
                <a:ea typeface="Gulim" charset="0"/>
              </a:rPr>
              <a:t>[서울]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상영 영화를 관리할 극장을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선택해주세요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강남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잠실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건대입구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강변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대학로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동대문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          0. 뒤로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205295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극장별 영화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수정1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60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title"/>
          </p:nvPr>
        </p:nvSpPr>
        <p:spPr>
          <a:xfrm rot="0">
            <a:off x="5218430" y="894080"/>
            <a:ext cx="251968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상영 영화</a:t>
            </a:r>
            <a:r>
              <a:rPr sz="2500" spc="-41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207510" y="1550670"/>
            <a:ext cx="4121785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서울 강남점 현재 상영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영화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208145" y="3507740"/>
            <a:ext cx="4279900" cy="88582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  <a:tabLst>
                <a:tab pos="520700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1. 영화 삭제하기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520700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2. 영화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추가하기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520700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0. 뒤로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0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 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marR="1964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4193540" y="1882140"/>
          <a:ext cx="3601720" cy="159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860"/>
                <a:gridCol w="1800860"/>
              </a:tblGrid>
              <a:tr h="29591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라라랜드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어벤져스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분노의 질주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750"/>
            <a:ext cx="217487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상영관별 영화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추가1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62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879340" y="974725"/>
            <a:ext cx="274510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상영 영화</a:t>
            </a:r>
            <a:r>
              <a:rPr sz="2500" spc="-41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498975" y="1931035"/>
            <a:ext cx="4057650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서울 강남점에 추가할 영화를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선택하세요.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917440" y="2309495"/>
            <a:ext cx="4552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1.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917440" y="2473325"/>
            <a:ext cx="527685" cy="173037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 startAt="2"/>
              <a:tabLst>
                <a:tab pos="16446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 startAt="2"/>
              <a:tabLst>
                <a:tab pos="16446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 startAt="2"/>
              <a:tabLst>
                <a:tab pos="16446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 startAt="2"/>
              <a:tabLst>
                <a:tab pos="16446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 startAt="2"/>
              <a:tabLst>
                <a:tab pos="16446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 startAt="2"/>
              <a:tabLst>
                <a:tab pos="16446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 startAt="2"/>
              <a:tabLst>
                <a:tab pos="16446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 startAt="2"/>
              <a:tabLst>
                <a:tab pos="16446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43840" indent="-231775" algn="l" defTabSz="914400" eaLnBrk="1" latinLnBrk="1" hangingPunct="1">
              <a:buClr>
                <a:srgbClr val="333333"/>
              </a:buClr>
              <a:buFont typeface="+mj-lt"/>
              <a:buAutoNum type="arabicPeriod" startAt="2"/>
              <a:tabLst>
                <a:tab pos="24447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4498975" y="4131310"/>
            <a:ext cx="4171315" cy="5480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  <a:tabLst>
                <a:tab pos="641350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0.뒤로가기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입력 :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085" y="158750"/>
            <a:ext cx="1840865" cy="32131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81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Copy </a:t>
            </a:r>
            <a:r>
              <a:rPr sz="817" spc="5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of </a:t>
            </a:r>
            <a:r>
              <a:rPr sz="817" spc="9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영화관 </a:t>
            </a:r>
            <a:r>
              <a:rPr sz="998" spc="2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영화별 </a:t>
            </a:r>
            <a:r>
              <a:rPr sz="998" spc="23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선택 </a:t>
            </a:r>
            <a:r>
              <a:rPr sz="998" spc="9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_</a:t>
            </a:r>
            <a:r>
              <a:rPr sz="998" spc="-50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 </a:t>
            </a:r>
            <a:r>
              <a:rPr sz="998" spc="23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좌석</a:t>
            </a:r>
            <a:endParaRPr sz="998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3665" y="150495"/>
            <a:ext cx="525780" cy="16764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10 </a:t>
            </a:r>
            <a:r>
              <a:rPr sz="998" b="1" spc="5" dirty="0">
                <a:solidFill>
                  <a:srgbClr val="333333"/>
                </a:solidFill>
                <a:latin typeface="DejaVu Sans"/>
                <a:cs typeface="DejaVu Sans"/>
              </a:rPr>
              <a:t>/</a:t>
            </a:r>
            <a:r>
              <a:rPr sz="998" b="1" spc="-23" dirty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87</a:t>
            </a:r>
            <a:endParaRPr sz="998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3330" y="5766435"/>
            <a:ext cx="9704705" cy="8890"/>
          </a:xfrm>
          <a:custGeom>
            <a:avLst/>
            <a:gdLst/>
            <a:ahLst/>
            <a:cxnLst/>
            <a:rect l="l" t="t" r="r" b="b"/>
            <a:pathLst>
              <a:path w="10693400" h="9525">
                <a:moveTo>
                  <a:pt x="0" y="0"/>
                </a:move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 rot="0">
            <a:off x="4353560" y="478155"/>
            <a:ext cx="3477260" cy="692150"/>
          </a:xfrm>
          <a:prstGeom prst="rect"/>
        </p:spPr>
        <p:txBody>
          <a:bodyPr wrap="square" lIns="0" tIns="14605" rIns="0" bIns="0" numCol="1" vert="horz" anchor="t">
            <a:spAutoFit/>
          </a:bodyPr>
          <a:lstStyle/>
          <a:p>
            <a:pPr marL="11430" indent="0" algn="ctr" defTabSz="461010">
              <a:lnSpc>
                <a:spcPct val="100000"/>
              </a:lnSpc>
              <a:spcBef>
                <a:spcPts val="113"/>
              </a:spcBef>
              <a:buFontTx/>
              <a:buNone/>
            </a:pPr>
            <a:r>
              <a:rPr spc="20"/>
              <a:t>영화별</a:t>
            </a:r>
            <a:r>
              <a:rPr spc="-60"/>
              <a:t> </a:t>
            </a:r>
            <a:r>
              <a:rPr spc="20"/>
              <a:t>선택</a:t>
            </a:r>
            <a:endParaRPr lang="ko-KR" altLang="en-US"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 rot="0">
            <a:off x="4116070" y="1393825"/>
            <a:ext cx="3679825" cy="524510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11430" indent="0" defTabSz="461010">
              <a:spcBef>
                <a:spcPts val="290"/>
              </a:spcBef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상영관과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시간을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선택하셨습니다.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00"/>
              </a:spcBef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</a:t>
            </a:r>
            <a:r>
              <a:rPr lang="en-US" altLang="ko-KR"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 rot="0">
            <a:off x="3934460" y="3601085"/>
            <a:ext cx="4199255" cy="2168525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0" indent="0" defTabSz="461010">
              <a:spcBef>
                <a:spcPts val="290"/>
              </a:spcBef>
              <a:buFontTx/>
              <a:buNone/>
              <a:tabLst>
                <a:tab pos="537845" algn="l"/>
              </a:tabLst>
            </a:pP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0" indent="0" defTabSz="461010">
              <a:spcBef>
                <a:spcPts val="200"/>
              </a:spcBef>
              <a:buFontTx/>
              <a:buNone/>
              <a:tabLst>
                <a:tab pos="537845" algn="l"/>
              </a:tabLst>
            </a:pP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	</a:t>
            </a:r>
            <a:r>
              <a:rPr lang="en-US" altLang="ko-KR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1.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뒤로가기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0" indent="0" defTabSz="461010">
              <a:spcBef>
                <a:spcPts val="200"/>
              </a:spcBef>
              <a:buFontTx/>
              <a:buNone/>
              <a:tabLst>
                <a:tab pos="537845" algn="l"/>
              </a:tabLst>
            </a:pP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	</a:t>
            </a:r>
            <a:r>
              <a:rPr lang="en-US" altLang="ko-KR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2.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처음으로 돌아가기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0" indent="0" defTabSz="461010">
              <a:spcBef>
                <a:spcPts val="64"/>
              </a:spcBef>
              <a:buFontTx/>
              <a:buNone/>
            </a:pPr>
            <a:endParaRPr lang="ko-KR" altLang="en-US" sz="725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399415" indent="0" defTabSz="461010">
              <a:spcBef>
                <a:spcPts val="5"/>
              </a:spcBef>
              <a:buFontTx/>
              <a:buNone/>
            </a:pPr>
            <a:r>
              <a:rPr sz="99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**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좌석과 인원수를 선택하려면 좌석번호를 입력해</a:t>
            </a:r>
            <a:r>
              <a:rPr sz="995" spc="9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주세요.**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00"/>
              </a:spcBef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367030" indent="0" defTabSz="461010">
              <a:spcBef>
                <a:spcPts val="204"/>
              </a:spcBef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메뉴 선택 </a:t>
            </a: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or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좌석 입력</a:t>
            </a:r>
            <a:r>
              <a:rPr sz="995" spc="10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0" indent="0" defTabSz="461010">
              <a:spcBef>
                <a:spcPts val="54"/>
              </a:spcBef>
              <a:buFontTx/>
              <a:buNone/>
            </a:pPr>
            <a:endParaRPr lang="ko-KR" altLang="en-US" sz="635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399415" marR="1207135" indent="32385" defTabSz="461010">
              <a:lnSpc>
                <a:spcPct val="116900"/>
              </a:lnSpc>
              <a:buFontTx/>
              <a:buNone/>
            </a:pPr>
            <a:r>
              <a:rPr lang="en-US" altLang="ko-KR"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//</a:t>
            </a: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좌석입력으로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했을때 나오는 입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력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창  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399415" marR="1207135" indent="32385" defTabSz="461010">
              <a:lnSpc>
                <a:spcPct val="116900"/>
              </a:lnSpc>
              <a:buFontTx/>
              <a:buNone/>
            </a:pP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성인(명):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399415" indent="0" defTabSz="461010">
              <a:spcBef>
                <a:spcPts val="204"/>
              </a:spcBef>
              <a:buFontTx/>
              <a:buNone/>
            </a:pP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청소년(명):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399415" indent="0" defTabSz="461010">
              <a:spcBef>
                <a:spcPts val="204"/>
              </a:spcBef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우대(</a:t>
            </a: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어린이[7~10살]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, </a:t>
            </a: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노인[65~100살] </a:t>
            </a:r>
            <a:r>
              <a:rPr sz="99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)(명)</a:t>
            </a:r>
            <a:r>
              <a:rPr sz="995" spc="-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364355" y="2124710"/>
          <a:ext cx="1351915" cy="1043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"/>
                <a:gridCol w="194310"/>
                <a:gridCol w="194310"/>
                <a:gridCol w="194310"/>
                <a:gridCol w="194310"/>
                <a:gridCol w="194310"/>
                <a:gridCol w="186055"/>
              </a:tblGrid>
              <a:tr h="161290">
                <a:tc>
                  <a:txBody>
                    <a:bodyPr/>
                    <a:lstStyle/>
                    <a:p>
                      <a:pPr marL="44450" indent="0" defTabSz="508000">
                        <a:lnSpc>
                          <a:spcPct val="100000"/>
                        </a:lnSpc>
                        <a:spcBef>
                          <a:spcPts val="204"/>
                        </a:spcBef>
                        <a:buFontTx/>
                        <a:buNone/>
                      </a:pPr>
                      <a:r>
                        <a:rPr sz="900" kern="1200" spc="40" i="0" b="0">
                          <a:solidFill>
                            <a:srgbClr val="333333"/>
                          </a:solidFill>
                          <a:latin typeface="Noto Sans CJK JP Regular" charset="0"/>
                          <a:ea typeface="Noto Sans CJK JP Regular" charset="0"/>
                          <a:cs typeface="Noto Sans CJK JP Regular" charset="0"/>
                        </a:rPr>
                        <a:t>A1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Noto Sans CJK JP Regular" charset="0"/>
                        <a:ea typeface="Noto Sans CJK JP Regular" charset="0"/>
                        <a:cs typeface="Noto Sans CJK JP Regular" charset="0"/>
                      </a:endParaRPr>
                    </a:p>
                  </a:txBody>
                  <a:tcPr marL="0" marR="0" marT="2286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1115" indent="0" defTabSz="508000">
                        <a:lnSpc>
                          <a:spcPct val="100000"/>
                        </a:lnSpc>
                        <a:spcBef>
                          <a:spcPts val="204"/>
                        </a:spcBef>
                        <a:buFontTx/>
                        <a:buNone/>
                      </a:pPr>
                      <a:r>
                        <a:rPr sz="900" kern="1200" spc="40" i="0" b="0">
                          <a:solidFill>
                            <a:srgbClr val="333333"/>
                          </a:solidFill>
                          <a:latin typeface="Noto Sans CJK JP Regular" charset="0"/>
                          <a:ea typeface="Noto Sans CJK JP Regular" charset="0"/>
                          <a:cs typeface="Noto Sans CJK JP Regular" charset="0"/>
                        </a:rPr>
                        <a:t>A2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Noto Sans CJK JP Regular" charset="0"/>
                        <a:ea typeface="Noto Sans CJK JP Regular" charset="0"/>
                        <a:cs typeface="Noto Sans CJK JP Regular" charset="0"/>
                      </a:endParaRPr>
                    </a:p>
                  </a:txBody>
                  <a:tcPr marL="0" marR="0" marT="2286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4450" indent="0" defTabSz="508000">
                        <a:lnSpc>
                          <a:spcPct val="100000"/>
                        </a:lnSpc>
                        <a:spcBef>
                          <a:spcPts val="204"/>
                        </a:spcBef>
                        <a:buFontTx/>
                        <a:buNone/>
                      </a:pPr>
                      <a:r>
                        <a:rPr sz="900" kern="1200" spc="40" i="0" b="0">
                          <a:solidFill>
                            <a:srgbClr val="333333"/>
                          </a:solidFill>
                          <a:latin typeface="Noto Sans CJK JP Regular" charset="0"/>
                          <a:ea typeface="Noto Sans CJK JP Regular" charset="0"/>
                          <a:cs typeface="Noto Sans CJK JP Regular" charset="0"/>
                        </a:rPr>
                        <a:t>A3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Noto Sans CJK JP Regular" charset="0"/>
                        <a:ea typeface="Noto Sans CJK JP Regular" charset="0"/>
                        <a:cs typeface="Noto Sans CJK JP Regular" charset="0"/>
                      </a:endParaRPr>
                    </a:p>
                  </a:txBody>
                  <a:tcPr marL="0" marR="0" marT="2286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4450" indent="0" defTabSz="508000">
                        <a:lnSpc>
                          <a:spcPct val="100000"/>
                        </a:lnSpc>
                        <a:spcBef>
                          <a:spcPts val="204"/>
                        </a:spcBef>
                        <a:buFontTx/>
                        <a:buNone/>
                      </a:pPr>
                      <a:r>
                        <a:rPr sz="900" kern="1200" spc="40" i="0" b="0">
                          <a:solidFill>
                            <a:srgbClr val="333333"/>
                          </a:solidFill>
                          <a:latin typeface="Noto Sans CJK JP Regular" charset="0"/>
                          <a:ea typeface="Noto Sans CJK JP Regular" charset="0"/>
                          <a:cs typeface="Noto Sans CJK JP Regular" charset="0"/>
                        </a:rPr>
                        <a:t>A4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Noto Sans CJK JP Regular" charset="0"/>
                        <a:ea typeface="Noto Sans CJK JP Regular" charset="0"/>
                        <a:cs typeface="Noto Sans CJK JP Regular" charset="0"/>
                      </a:endParaRPr>
                    </a:p>
                  </a:txBody>
                  <a:tcPr marL="0" marR="0" marT="2286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4450" indent="0" defTabSz="508000">
                        <a:lnSpc>
                          <a:spcPct val="100000"/>
                        </a:lnSpc>
                        <a:spcBef>
                          <a:spcPts val="204"/>
                        </a:spcBef>
                        <a:buFontTx/>
                        <a:buNone/>
                      </a:pPr>
                      <a:r>
                        <a:rPr sz="900" kern="1200" spc="40" i="0" b="0">
                          <a:solidFill>
                            <a:srgbClr val="333333"/>
                          </a:solidFill>
                          <a:latin typeface="Noto Sans CJK JP Regular" charset="0"/>
                          <a:ea typeface="Noto Sans CJK JP Regular" charset="0"/>
                          <a:cs typeface="Noto Sans CJK JP Regular" charset="0"/>
                        </a:rPr>
                        <a:t>A5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Noto Sans CJK JP Regular" charset="0"/>
                        <a:ea typeface="Noto Sans CJK JP Regular" charset="0"/>
                        <a:cs typeface="Noto Sans CJK JP Regular" charset="0"/>
                      </a:endParaRPr>
                    </a:p>
                  </a:txBody>
                  <a:tcPr marL="0" marR="0" marT="2286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780" indent="0" defTabSz="508000">
                        <a:lnSpc>
                          <a:spcPct val="100000"/>
                        </a:lnSpc>
                        <a:spcBef>
                          <a:spcPts val="204"/>
                        </a:spcBef>
                        <a:buFontTx/>
                        <a:buNone/>
                      </a:pPr>
                      <a:r>
                        <a:rPr sz="900" kern="1200" spc="40" i="0" b="0">
                          <a:solidFill>
                            <a:srgbClr val="333333"/>
                          </a:solidFill>
                          <a:latin typeface="Noto Sans CJK JP Regular" charset="0"/>
                          <a:ea typeface="Noto Sans CJK JP Regular" charset="0"/>
                          <a:cs typeface="Noto Sans CJK JP Regular" charset="0"/>
                        </a:rPr>
                        <a:t>A6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Noto Sans CJK JP Regular" charset="0"/>
                        <a:ea typeface="Noto Sans CJK JP Regular" charset="0"/>
                        <a:cs typeface="Noto Sans CJK JP Regular" charset="0"/>
                      </a:endParaRPr>
                    </a:p>
                  </a:txBody>
                  <a:tcPr marL="0" marR="0" marT="2286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6670" indent="0" defTabSz="508000">
                        <a:lnSpc>
                          <a:spcPct val="100000"/>
                        </a:lnSpc>
                        <a:spcBef>
                          <a:spcPts val="204"/>
                        </a:spcBef>
                        <a:buFontTx/>
                        <a:buNone/>
                      </a:pPr>
                      <a:r>
                        <a:rPr sz="900" kern="1200" spc="40" i="0" b="0">
                          <a:solidFill>
                            <a:srgbClr val="333333"/>
                          </a:solidFill>
                          <a:latin typeface="Noto Sans CJK JP Regular" charset="0"/>
                          <a:ea typeface="Noto Sans CJK JP Regular" charset="0"/>
                          <a:cs typeface="Noto Sans CJK JP Regular" charset="0"/>
                        </a:rPr>
                        <a:t>A7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Noto Sans CJK JP Regular" charset="0"/>
                        <a:ea typeface="Noto Sans CJK JP Regular" charset="0"/>
                        <a:cs typeface="Noto Sans CJK JP Regular" charset="0"/>
                      </a:endParaRPr>
                    </a:p>
                  </a:txBody>
                  <a:tcPr marL="0" marR="0" marT="2286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153670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B1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000" kern="1200" i="0" b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C1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670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071235" y="2126615"/>
          <a:ext cx="1351915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"/>
                <a:gridCol w="194310"/>
                <a:gridCol w="194310"/>
                <a:gridCol w="194310"/>
                <a:gridCol w="194310"/>
                <a:gridCol w="194310"/>
                <a:gridCol w="186055"/>
              </a:tblGrid>
              <a:tr h="186055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153670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87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9792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극장별 영화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성공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64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151755" y="1156335"/>
            <a:ext cx="333629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상영 영화</a:t>
            </a:r>
            <a:r>
              <a:rPr sz="2500" spc="-41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410710" y="1755775"/>
            <a:ext cx="4077335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서울 강남점 현재 상영</a:t>
            </a:r>
            <a:r>
              <a:rPr sz="1100" spc="-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영화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203065" y="3747770"/>
            <a:ext cx="42602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531995" y="3968750"/>
            <a:ext cx="1943735" cy="350520"/>
          </a:xfrm>
          <a:prstGeom prst="rect"/>
        </p:spPr>
        <p:txBody>
          <a:bodyPr wrap="square" lIns="0" tIns="12065" rIns="0" bIns="0" vert="horz" anchor="t">
            <a:spAutoFit/>
          </a:bodyPr>
          <a:lstStyle/>
          <a:p>
            <a:pPr marL="12700" marR="508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수정이 완료 되었습니다.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marR="5080" indent="0" algn="l" defTabSz="9144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3" name="Table 3"/>
          <p:cNvGraphicFramePr>
            <a:graphicFrameLocks noGrp="1"/>
          </p:cNvGraphicFramePr>
          <p:nvPr/>
        </p:nvGraphicFramePr>
        <p:xfrm>
          <a:off x="4383405" y="2125345"/>
          <a:ext cx="3601720" cy="158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860"/>
                <a:gridCol w="1800860"/>
              </a:tblGrid>
              <a:tr h="28448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라라랜드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어벤져스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분노의 질주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79387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</a:t>
            </a:r>
            <a:r>
              <a:rPr sz="900" spc="1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회원정보관리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67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162550" y="991235"/>
            <a:ext cx="214058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회원정보관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605020" y="1405255"/>
            <a:ext cx="3416935" cy="54800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현재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1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페이지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입니다.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604385" y="4251960"/>
            <a:ext cx="4201795" cy="5480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0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1. 다음페이지 2. 이전페이지 3. 회원정보검색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4.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회원정보삭제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5.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4" name="Table 3"/>
          <p:cNvGraphicFramePr>
            <a:graphicFrameLocks noGrp="1"/>
          </p:cNvGraphicFramePr>
          <p:nvPr/>
        </p:nvGraphicFramePr>
        <p:xfrm>
          <a:off x="1763395" y="1802765"/>
          <a:ext cx="8729345" cy="222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  <a:gridCol w="865505"/>
              </a:tblGrid>
              <a:tr h="19113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400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51790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나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휴대폰번호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400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마일리지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등급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316230" indent="0" defTabSz="508000">
                        <a:buFontTx/>
                        <a:buNone/>
                      </a:pPr>
                      <a:r>
                        <a:rPr sz="900" kern="1200" spc="4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rlfehd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32067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인천광역시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6035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010-xxxx-xxxx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2910" indent="-33020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422910" indent="-33020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xxx@</a:t>
                      </a:r>
                      <a:r>
                        <a:rPr sz="900" kern="1200" spc="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co</a:t>
                      </a:r>
                      <a:r>
                        <a:rPr sz="900" kern="1200" spc="9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1968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실버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79387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20">
                <a:solidFill>
                  <a:srgbClr val="333333"/>
                </a:solidFill>
                <a:latin typeface="맑은 고딕" charset="0"/>
                <a:ea typeface="Gulim" charset="0"/>
              </a:rPr>
              <a:t>영화관_시스템관리자</a:t>
            </a:r>
            <a:r>
              <a:rPr sz="900" spc="1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회원정보관리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76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67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b="1">
                <a:solidFill>
                  <a:srgbClr val="333333"/>
                </a:solidFill>
                <a:latin typeface="맑은 고딕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1905" cy="4854575"/>
          </a:xfrm>
          <a:custGeom>
            <a:gdLst>
              <a:gd fmla="*/ 0 w 4" name="TX0"/>
              <a:gd fmla="*/ 0 h 5346704" name="TY0"/>
              <a:gd fmla="*/ 0 w 4" name="TX1"/>
              <a:gd fmla="*/ 5346699 h 5346704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" h="5346704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2695" y="400050"/>
            <a:ext cx="9707245" cy="1905"/>
          </a:xfrm>
          <a:custGeom>
            <a:gdLst>
              <a:gd fmla="*/ 0 w 10693404" name="TX0"/>
              <a:gd fmla="*/ 0 h 4" name="TY0"/>
              <a:gd fmla="*/ 10693399 w 10693404" name="TX1"/>
              <a:gd fmla="*/ 0 h 4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4" h="4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1905" cy="4854575"/>
          </a:xfrm>
          <a:custGeom>
            <a:gdLst>
              <a:gd fmla="*/ 0 w 4" name="TX0"/>
              <a:gd fmla="*/ 0 h 5346704" name="TY0"/>
              <a:gd fmla="*/ 0 w 4" name="TX1"/>
              <a:gd fmla="*/ 5346699 h 5346704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" h="5346704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2695" y="5260975"/>
            <a:ext cx="9707245" cy="1905"/>
          </a:xfrm>
          <a:custGeom>
            <a:gdLst>
              <a:gd fmla="*/ 0 w 10693404" name="TX0"/>
              <a:gd fmla="*/ 0 h 4" name="TY0"/>
              <a:gd fmla="*/ 10693399 w 10693404" name="TX1"/>
              <a:gd fmla="*/ 0 h 4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4" h="4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162550" y="991235"/>
            <a:ext cx="214058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회원정보관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266565" y="1993900"/>
            <a:ext cx="4085590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검색할 필드를 고르세요.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310380" y="2996565"/>
            <a:ext cx="4223385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0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선택 :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264025" y="2336800"/>
            <a:ext cx="857885" cy="7689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1. 회원 번호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2. 아이디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3. 이름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4. 등급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305935" y="3338830"/>
            <a:ext cx="4170680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0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검색어 :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750"/>
            <a:ext cx="185737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회원 정보</a:t>
            </a:r>
            <a:r>
              <a:rPr sz="1100" spc="-10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삭제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70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186680" y="999490"/>
            <a:ext cx="211645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회원정보관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604385" y="1510665"/>
            <a:ext cx="3174365" cy="37909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삭제할 회원 번호를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선택하세요.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40">
                <a:solidFill>
                  <a:srgbClr val="333333"/>
                </a:solidFill>
                <a:latin typeface="맑은 고딕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604385" y="4133215"/>
            <a:ext cx="4133850" cy="184785"/>
          </a:xfrm>
          <a:prstGeom prst="rect"/>
        </p:spPr>
        <p:txBody>
          <a:bodyPr wrap="square" lIns="0" tIns="152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604385" y="4380230"/>
            <a:ext cx="6102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회원 번호</a:t>
            </a:r>
            <a:r>
              <a:rPr sz="1100" spc="-13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1720215" y="1906270"/>
          <a:ext cx="8728710" cy="2043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  <a:gridCol w="981075"/>
                <a:gridCol w="765810"/>
                <a:gridCol w="865505"/>
              </a:tblGrid>
              <a:tr h="18224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400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51790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나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휴대폰번호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400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마일리지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등급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316230" indent="0" defTabSz="508000">
                        <a:buFontTx/>
                        <a:buNone/>
                      </a:pPr>
                      <a:r>
                        <a:rPr sz="900" kern="1200" spc="4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rlfehd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32067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인천광역시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6035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010-xxxx-xxxx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2910" indent="-33020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422910" indent="-33020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xxx@</a:t>
                      </a:r>
                      <a:r>
                        <a:rPr sz="900" kern="1200" spc="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co</a:t>
                      </a:r>
                      <a:r>
                        <a:rPr sz="900" kern="1200" spc="9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1968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실버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21329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회원 정보 삭제</a:t>
            </a:r>
            <a:r>
              <a:rPr sz="1100" spc="-11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성공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71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161915" y="991235"/>
            <a:ext cx="238315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회원정보관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96765" y="1470025"/>
            <a:ext cx="4289425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3번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회원 삭제가</a:t>
            </a:r>
            <a:r>
              <a:rPr sz="1100" spc="-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완료되었습니다.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96130" y="4339590"/>
            <a:ext cx="4074160" cy="184785"/>
          </a:xfrm>
          <a:prstGeom prst="rect"/>
        </p:spPr>
        <p:txBody>
          <a:bodyPr wrap="square" lIns="0" tIns="152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1811655" y="1955800"/>
          <a:ext cx="8728710" cy="2043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  <a:gridCol w="981075"/>
                <a:gridCol w="765810"/>
                <a:gridCol w="865505"/>
              </a:tblGrid>
              <a:tr h="18224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400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51790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나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휴대폰번호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400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마일리지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등급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316230" indent="0" defTabSz="508000">
                        <a:buFontTx/>
                        <a:buNone/>
                      </a:pPr>
                      <a:r>
                        <a:rPr sz="900" kern="1200" spc="4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rlfehd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32067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인천광역시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6035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010-xxxx-xxxx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2910" indent="-33020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422910" indent="-33020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xxx@</a:t>
                      </a:r>
                      <a:r>
                        <a:rPr sz="900" kern="1200" spc="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co</a:t>
                      </a:r>
                      <a:r>
                        <a:rPr sz="900" kern="1200" spc="9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1968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실버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21012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회원 정보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수정실패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75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186045" y="982345"/>
            <a:ext cx="223837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회원정보관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605020" y="1449705"/>
            <a:ext cx="4530725" cy="68834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2700" marR="38862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잘못된 회원 번호 입니다.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marR="38862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회원 번호를 다시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선택하세요.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marR="38862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r>
              <a:rPr sz="1100" spc="-250">
                <a:solidFill>
                  <a:srgbClr val="333333"/>
                </a:solidFill>
                <a:latin typeface="맑은 고딕" charset="0"/>
                <a:ea typeface="Gulim" charset="0"/>
              </a:rPr>
              <a:t>		</a:t>
            </a:r>
            <a:endParaRPr lang="ko-KR" altLang="en-US" sz="1100">
              <a:solidFill>
                <a:srgbClr val="333333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4596130" y="4357370"/>
            <a:ext cx="4130675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4596130" y="4735830"/>
            <a:ext cx="6102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회원 번호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811655" y="2094230"/>
          <a:ext cx="8728710" cy="2043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  <a:gridCol w="873760"/>
                <a:gridCol w="981075"/>
                <a:gridCol w="765810"/>
                <a:gridCol w="865505"/>
              </a:tblGrid>
              <a:tr h="182245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400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51790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나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휴대폰번호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400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마일리지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등급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38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316230" indent="0" defTabSz="508000">
                        <a:buFontTx/>
                        <a:buNone/>
                      </a:pPr>
                      <a:r>
                        <a:rPr sz="900" kern="1200" spc="4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rlfehd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32067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인천광역시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6035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010-xxxx-xxxx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2910" indent="-33020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422910" indent="-33020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xxx@</a:t>
                      </a:r>
                      <a:r>
                        <a:rPr sz="900" kern="1200" spc="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v</a:t>
                      </a: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co</a:t>
                      </a:r>
                      <a:r>
                        <a:rPr sz="900" kern="1200" spc="9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1968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실버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55130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</a:t>
            </a:r>
            <a:r>
              <a:rPr sz="900" spc="16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리뷰관리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77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10810" y="1007110"/>
            <a:ext cx="152781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리뷰관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31995" y="1875155"/>
            <a:ext cx="4342765" cy="229870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리뷰를 관리할 영화를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선택해주세요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520700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          0. 처음으로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20681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리뷰관리</a:t>
            </a:r>
            <a:r>
              <a:rPr sz="1100" spc="-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영화상세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78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10810" y="1007110"/>
            <a:ext cx="209550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리뷰관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31995" y="1753235"/>
            <a:ext cx="4570095" cy="27438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영화 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[XXX]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리뷰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1페이지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입니다.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marR="165100" indent="-42799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 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marR="165100" indent="-42799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	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1.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XXX#@%@%@#%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2.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4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@#%@^#%@#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3.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@#%@#%$@^@#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4.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XXX@#%@^@^#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5.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@#%@#%@#%@#%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6.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XXX#@%@#%#@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7.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XXX@#%@#%@#%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20065" indent="-151765" algn="l" defTabSz="914400" eaLnBrk="1" latinLnBrk="1" hangingPunct="1">
              <a:buClr>
                <a:srgbClr val="333333"/>
              </a:buClr>
              <a:buFont typeface="Gulim"/>
              <a:buChar char="-"/>
              <a:tabLst>
                <a:tab pos="520700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이전 페이지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보기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20065" indent="-151765" algn="l" defTabSz="914400" eaLnBrk="1" latinLnBrk="1" hangingPunct="1">
              <a:buClr>
                <a:srgbClr val="333333"/>
              </a:buClr>
              <a:buFont typeface="Gulim"/>
              <a:buChar char="●"/>
              <a:tabLst>
                <a:tab pos="520700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다음 페이지 보기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20065" indent="-151765" algn="l" defTabSz="914400" eaLnBrk="1" latinLnBrk="1" hangingPunct="1">
              <a:buClr>
                <a:srgbClr val="333333"/>
              </a:buClr>
              <a:buFont typeface="Gulim"/>
              <a:buChar char="-"/>
              <a:tabLst>
                <a:tab pos="520700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리뷰 검색하기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20065" indent="-151765" algn="l" defTabSz="914400" eaLnBrk="1" latinLnBrk="1" hangingPunct="1">
              <a:buClr>
                <a:srgbClr val="333333"/>
              </a:buClr>
              <a:buFont typeface="Gulim"/>
              <a:buChar char="»"/>
              <a:tabLst>
                <a:tab pos="520700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뒤로 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선택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58305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리뷰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검색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79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10810" y="1007110"/>
            <a:ext cx="185737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리뷰관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31995" y="1744980"/>
            <a:ext cx="4376420" cy="22371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영화 </a:t>
            </a:r>
            <a:r>
              <a:rPr sz="1100" spc="-60">
                <a:solidFill>
                  <a:srgbClr val="333333"/>
                </a:solidFill>
                <a:latin typeface="Gulim" charset="0"/>
                <a:ea typeface="Gulim" charset="0"/>
              </a:rPr>
              <a:t>[XXX]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리뷰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1페이지</a:t>
            </a:r>
            <a:r>
              <a:rPr sz="1100" spc="-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입니다.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marR="165100" indent="-42799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marR="165100" indent="-42799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	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1.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XXX#@%@%@#%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2.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5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@#%@^#%@#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3.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@#%@#%$@^@#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4.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XXX@#%@^@^#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5.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@#%@#%@#%@#%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6.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XXX#@%@#%#@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7.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XXX@#%@#%@#%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검색할 단어를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입력하세요.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6249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</a:t>
            </a:r>
            <a:r>
              <a:rPr sz="900" spc="1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리뷰검색2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80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10810" y="1007110"/>
            <a:ext cx="261874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리뷰관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281805" y="1790065"/>
            <a:ext cx="4377055" cy="257492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0">
                <a:solidFill>
                  <a:srgbClr val="333333"/>
                </a:solidFill>
                <a:latin typeface="맑은 고딕" charset="0"/>
                <a:ea typeface="Gulim" charset="0"/>
              </a:rPr>
              <a:t>"%#%#"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을</a:t>
            </a:r>
            <a:r>
              <a:rPr sz="1100" spc="1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검색한</a:t>
            </a:r>
            <a:r>
              <a:rPr sz="1100" spc="-1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결과입니다.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marR="165100" indent="-42799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 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marR="165100" indent="-42799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	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1.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XXX#@%@%@#%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2.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@#%@^#%@#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3.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@#%@#%$@^@#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4.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XXX@#%@^@^#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5.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1100" spc="-1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@#%@#%@#%@#%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6.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XXX#@%@#%#@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7.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XXX@#%@#%@#%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1. 다음페이지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2. 전체 삭제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0. 처음으로 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085" y="158750"/>
            <a:ext cx="1840865" cy="32131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81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Copy </a:t>
            </a:r>
            <a:r>
              <a:rPr sz="817" spc="5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of </a:t>
            </a:r>
            <a:r>
              <a:rPr sz="817" spc="9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영화관 </a:t>
            </a:r>
            <a:r>
              <a:rPr sz="998" spc="2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영화별 </a:t>
            </a:r>
            <a:r>
              <a:rPr sz="998" spc="23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선택 </a:t>
            </a:r>
            <a:r>
              <a:rPr sz="998" spc="9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_</a:t>
            </a:r>
            <a:r>
              <a:rPr sz="998" spc="-50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 </a:t>
            </a:r>
            <a:r>
              <a:rPr sz="998" spc="23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결제</a:t>
            </a:r>
            <a:endParaRPr sz="998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3665" y="150495"/>
            <a:ext cx="525780" cy="16764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11 </a:t>
            </a:r>
            <a:r>
              <a:rPr sz="998" b="1" spc="5" dirty="0">
                <a:solidFill>
                  <a:srgbClr val="333333"/>
                </a:solidFill>
                <a:latin typeface="DejaVu Sans"/>
                <a:cs typeface="DejaVu Sans"/>
              </a:rPr>
              <a:t>/</a:t>
            </a:r>
            <a:r>
              <a:rPr sz="998" b="1" spc="-23" dirty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87</a:t>
            </a:r>
            <a:endParaRPr sz="998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65550" y="824230"/>
            <a:ext cx="5059045" cy="691515"/>
          </a:xfrm>
          <a:prstGeom prst="rect">
            <a:avLst/>
          </a:prstGeom>
        </p:spPr>
        <p:txBody>
          <a:bodyPr vert="horz" wrap="square" lIns="0" tIns="14408" rIns="0" bIns="0" numCol="1" rtlCol="0" anchor="t">
            <a:spAutoFit/>
          </a:bodyPr>
          <a:lstStyle/>
          <a:p>
            <a:pPr marL="11527" defTabSz="461061">
              <a:lnSpc>
                <a:spcPct val="100000"/>
              </a:lnSpc>
              <a:spcBef>
                <a:spcPts val="113"/>
              </a:spcBef>
            </a:pPr>
            <a:r>
              <a:rPr spc="18" dirty="0" err="1"/>
              <a:t>영화별</a:t>
            </a:r>
            <a:r>
              <a:rPr spc="18" dirty="0"/>
              <a:t> </a:t>
            </a:r>
            <a:r>
              <a:rPr spc="18" dirty="0" err="1"/>
              <a:t>선택</a:t>
            </a:r>
            <a:r>
              <a:rPr spc="9" dirty="0" err="1"/>
              <a:t>_</a:t>
            </a:r>
            <a:r>
              <a:rPr spc="18" dirty="0" err="1"/>
              <a:t>결제</a:t>
            </a:r>
            <a:endParaRPr lang="ko-KR" alt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232275" y="1809750"/>
            <a:ext cx="3271520" cy="2110740"/>
          </a:xfrm>
          <a:prstGeom prst="rect">
            <a:avLst/>
          </a:prstGeom>
        </p:spPr>
        <p:txBody>
          <a:bodyPr vert="horz" wrap="square" lIns="0" tIns="36883" rIns="0" bIns="0" numCol="1" anchor="t">
            <a:spAutoFit/>
          </a:bodyPr>
          <a:lstStyle/>
          <a:p>
            <a:pPr marL="11527" defTabSz="461061">
              <a:spcBef>
                <a:spcPts val="290"/>
              </a:spcBef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좌석을</a:t>
            </a:r>
            <a:r>
              <a:rPr sz="998" spc="4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선택하셨습니다.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>
              <a:spcBef>
                <a:spcPts val="200"/>
              </a:spcBef>
            </a:pPr>
            <a:r>
              <a:rPr sz="998" spc="36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---------------------------------------------------------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48692" indent="-137742" defTabSz="461061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14926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</a:t>
            </a:r>
            <a:r>
              <a:rPr sz="998" spc="4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하기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48692" indent="-137742" defTabSz="461061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14926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카드 잔액</a:t>
            </a:r>
            <a:r>
              <a:rPr sz="998" spc="64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조회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48692" indent="-137742" defTabSz="461061">
              <a:spcBef>
                <a:spcPts val="200"/>
              </a:spcBef>
              <a:buClr>
                <a:srgbClr val="333333"/>
              </a:buClr>
              <a:buFont typeface="+mj-lt"/>
              <a:buAutoNum type="arabicPeriod"/>
              <a:tabLst>
                <a:tab pos="14926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금액</a:t>
            </a:r>
            <a:r>
              <a:rPr sz="998" spc="-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충전하기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48692" indent="-137742" defTabSz="461061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14926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금액</a:t>
            </a:r>
            <a:r>
              <a:rPr sz="998" spc="-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인출하기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48692" indent="-137742" defTabSz="461061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14926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뒤로가기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48692" indent="-137742" defTabSz="461061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14926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처음으로</a:t>
            </a:r>
            <a:r>
              <a:rPr lang="ko-KR" altLang="en-US"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돌아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가기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>
              <a:spcBef>
                <a:spcPts val="200"/>
              </a:spcBef>
            </a:pPr>
            <a:r>
              <a:rPr sz="998" spc="36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---------------------------------------------------------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>
              <a:spcBef>
                <a:spcPts val="204"/>
              </a:spcBef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메뉴 선택</a:t>
            </a:r>
            <a:r>
              <a:rPr sz="998" spc="64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7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750"/>
            <a:ext cx="182562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리뷰삭제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성공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82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02555" y="998855"/>
            <a:ext cx="162687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리뷰관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23740" y="1736725"/>
            <a:ext cx="4112260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삭제가 완료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되었습니다.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750"/>
            <a:ext cx="182562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리뷰삭제</a:t>
            </a:r>
            <a:r>
              <a:rPr sz="1100" spc="-8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실패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83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202555" y="998855"/>
            <a:ext cx="204724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리뷰관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23105" y="1769110"/>
            <a:ext cx="4090035" cy="5480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삭제가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불가합니다.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올바른 번호를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선택해주세요.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23740" y="2326005"/>
            <a:ext cx="3359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선택</a:t>
            </a:r>
            <a:r>
              <a:rPr sz="1100" spc="-1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91452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</a:t>
            </a:r>
            <a:r>
              <a:rPr sz="900" spc="1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극장별매출관리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84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745355" y="983615"/>
            <a:ext cx="253174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극장별 매출</a:t>
            </a:r>
            <a:r>
              <a:rPr sz="2500" spc="-41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3896995" y="2008505"/>
            <a:ext cx="4389755" cy="196088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극장을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선택해주세요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Gulim"/>
              <a:buChar char="•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경기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인천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서울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부산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강원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맑은 고딕" charset="0"/>
                <a:ea typeface="Gulim" charset="0"/>
              </a:rPr>
              <a:t>          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0.</a:t>
            </a:r>
            <a:r>
              <a:rPr sz="1100" spc="-20">
                <a:solidFill>
                  <a:srgbClr val="333333"/>
                </a:solidFill>
                <a:latin typeface="맑은 고딕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750"/>
            <a:ext cx="194627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 spc="-30">
                <a:solidFill>
                  <a:srgbClr val="333333"/>
                </a:solidFill>
                <a:latin typeface="Gulim" charset="0"/>
                <a:ea typeface="Gulim" charset="0"/>
              </a:rPr>
              <a:t>영화관_시스템관리자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극장별</a:t>
            </a:r>
            <a:r>
              <a:rPr sz="11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매출정보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85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98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745990" y="974725"/>
            <a:ext cx="246189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극장별 매출</a:t>
            </a:r>
            <a:r>
              <a:rPr sz="2500" spc="-41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256405" y="1769110"/>
            <a:ext cx="4004310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서울 상영관 매출</a:t>
            </a:r>
            <a:r>
              <a:rPr sz="1100" spc="-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정보입니다.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247515" y="3148965"/>
            <a:ext cx="4251960" cy="71691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  <a:tabLst>
                <a:tab pos="16446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6446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0. 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2359660" y="2151380"/>
          <a:ext cx="7463155" cy="101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235"/>
                <a:gridCol w="1245235"/>
                <a:gridCol w="1245235"/>
                <a:gridCol w="1245235"/>
                <a:gridCol w="1245235"/>
                <a:gridCol w="1236980"/>
              </a:tblGrid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매출순위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지점명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총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매출액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r>
                        <a:rPr sz="900" kern="1200" spc="-16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매출액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매출액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총 매출액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강남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100,000,000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41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500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00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58,500,000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100,000,000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건대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96,740,000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XX,XXX,XXX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XX,XXX,XXX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잠실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XX,XXX,XXX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XX,XXX,XXX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XX,XXX,XXX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085" y="158750"/>
            <a:ext cx="1840865" cy="32131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81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Copy </a:t>
            </a:r>
            <a:r>
              <a:rPr sz="817" spc="5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of </a:t>
            </a:r>
            <a:r>
              <a:rPr sz="817" spc="9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영화관 </a:t>
            </a:r>
            <a:r>
              <a:rPr sz="998" spc="2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영화별 </a:t>
            </a:r>
            <a:r>
              <a:rPr sz="998" spc="23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선택 </a:t>
            </a:r>
            <a:r>
              <a:rPr sz="998" spc="9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_</a:t>
            </a:r>
            <a:r>
              <a:rPr sz="998" spc="-50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 </a:t>
            </a:r>
            <a:r>
              <a:rPr sz="998" spc="23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결제</a:t>
            </a:r>
            <a:endParaRPr sz="998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3665" y="150495"/>
            <a:ext cx="525780" cy="16764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12 </a:t>
            </a:r>
            <a:r>
              <a:rPr sz="998" b="1" spc="5" dirty="0">
                <a:solidFill>
                  <a:srgbClr val="333333"/>
                </a:solidFill>
                <a:latin typeface="DejaVu Sans"/>
                <a:cs typeface="DejaVu Sans"/>
              </a:rPr>
              <a:t>/</a:t>
            </a:r>
            <a:r>
              <a:rPr sz="998" b="1" spc="-23" dirty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87</a:t>
            </a:r>
            <a:endParaRPr sz="998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 rot="0">
            <a:off x="4321175" y="787400"/>
            <a:ext cx="4754880" cy="842010"/>
          </a:xfrm>
          <a:prstGeom prst="rect"/>
        </p:spPr>
        <p:txBody>
          <a:bodyPr wrap="square" lIns="0" tIns="77470" rIns="0" bIns="0" numCol="1" vert="horz" anchor="t">
            <a:spAutoFit/>
          </a:bodyPr>
          <a:lstStyle/>
          <a:p>
            <a:pPr marL="11430" indent="0" defTabSz="461010">
              <a:spcBef>
                <a:spcPts val="608"/>
              </a:spcBef>
              <a:buFontTx/>
              <a:buNone/>
            </a:pP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영화별 선택</a:t>
            </a: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_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카드</a:t>
            </a:r>
            <a:r>
              <a:rPr sz="2265" spc="-1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722630" indent="0" defTabSz="461010">
              <a:spcBef>
                <a:spcPts val="526"/>
              </a:spcBef>
              <a:buFontTx/>
              <a:buNone/>
            </a:pP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1.</a:t>
            </a:r>
            <a:r>
              <a:rPr sz="226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결제하기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090670" y="1725295"/>
            <a:ext cx="4194175" cy="3413760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11430" indent="0" defTabSz="461010">
              <a:spcBef>
                <a:spcPts val="290"/>
              </a:spcBef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90"/>
              </a:spcBef>
              <a:buFontTx/>
              <a:buNone/>
            </a:pP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고객님의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등급이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en-US" altLang="ko-KR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*** 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이므로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en-US" altLang="ko-KR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10% 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할인됩니다</a:t>
            </a:r>
            <a:r>
              <a:rPr lang="en-US" altLang="ko-KR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90"/>
              </a:spcBef>
              <a:buFontTx/>
              <a:buNone/>
            </a:pPr>
            <a:endParaRPr lang="ko-KR" altLang="en-US" sz="995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00"/>
              </a:spcBef>
              <a:buFontTx/>
              <a:buNone/>
              <a:tabLst>
                <a:tab pos="1596390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결제할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금액은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"</a:t>
            </a:r>
            <a:r>
              <a:rPr sz="995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  <a:cs typeface="Noto Sans CJK JP Regular" charset="0"/>
              </a:rPr>
              <a:t> 	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"원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입니다.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0" indent="0" defTabSz="461010">
              <a:spcBef>
                <a:spcPts val="64"/>
              </a:spcBef>
              <a:buFontTx/>
              <a:buNone/>
            </a:pPr>
            <a:endParaRPr lang="ko-KR" altLang="en-US" sz="725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5"/>
              </a:spcBef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하시겠습니까?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00"/>
              </a:spcBef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20650" indent="-109220" defTabSz="461010">
              <a:spcBef>
                <a:spcPts val="204"/>
              </a:spcBef>
              <a:buClr>
                <a:srgbClr val="333333"/>
              </a:buClr>
              <a:buSzPct val="90909"/>
              <a:buFont typeface="+mj-lt"/>
              <a:buAutoNum type="arabicPeriod"/>
              <a:tabLst>
                <a:tab pos="12128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</a:t>
            </a:r>
            <a:r>
              <a:rPr sz="995" spc="-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하기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20650" indent="-109220" defTabSz="461010">
              <a:spcBef>
                <a:spcPts val="204"/>
              </a:spcBef>
              <a:buClr>
                <a:srgbClr val="333333"/>
              </a:buClr>
              <a:buSzPct val="90909"/>
              <a:buFont typeface="+mj-lt"/>
              <a:buAutoNum type="arabicPeriod"/>
              <a:tabLst>
                <a:tab pos="121285" algn="l"/>
              </a:tabLst>
            </a:pP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마일리지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사용</a:t>
            </a:r>
            <a:r>
              <a:rPr lang="ko-KR" alt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0795" indent="0" defTabSz="461010">
              <a:spcBef>
                <a:spcPts val="204"/>
              </a:spcBef>
              <a:buFontTx/>
              <a:buNone/>
              <a:tabLst>
                <a:tab pos="121285" algn="l"/>
              </a:tabLst>
            </a:pPr>
            <a:r>
              <a:rPr 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2.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뒤로</a:t>
            </a:r>
            <a:r>
              <a:rPr sz="995" spc="-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0795" indent="0" defTabSz="461010">
              <a:spcBef>
                <a:spcPts val="200"/>
              </a:spcBef>
              <a:buFontTx/>
              <a:buNone/>
              <a:tabLst>
                <a:tab pos="121285" algn="l"/>
              </a:tabLst>
            </a:pPr>
            <a:r>
              <a:rPr lang="en-US"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3.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처음으로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돌아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04"/>
              </a:spcBef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04"/>
              </a:spcBef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메뉴 선택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0" indent="0" defTabSz="461010">
              <a:buFontTx/>
              <a:buNone/>
            </a:pP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0" indent="0" defTabSz="461010">
              <a:buFontTx/>
              <a:buNone/>
            </a:pP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04"/>
              </a:spcBef>
              <a:buFontTx/>
              <a:buNone/>
            </a:pP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430" indent="0" defTabSz="461010">
              <a:spcBef>
                <a:spcPts val="204"/>
              </a:spcBef>
              <a:buFontTx/>
              <a:buNone/>
            </a:pPr>
            <a:endParaRPr lang="ko-KR" altLang="en-US" sz="995"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7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/>
          <p:cNvSpPr txBox="1">
            <a:spLocks/>
          </p:cNvSpPr>
          <p:nvPr/>
        </p:nvSpPr>
        <p:spPr>
          <a:xfrm rot="0">
            <a:off x="2753360" y="1116965"/>
            <a:ext cx="6868160" cy="841375"/>
          </a:xfrm>
          <a:prstGeom prst="rect"/>
        </p:spPr>
        <p:txBody>
          <a:bodyPr wrap="square" lIns="0" tIns="77470" rIns="0" bIns="0" numCol="1" vert="horz" anchor="t">
            <a:spAutoFit/>
          </a:bodyPr>
          <a:lstStyle/>
          <a:p>
            <a:pPr marL="11430" indent="0" defTabSz="461010">
              <a:spcBef>
                <a:spcPts val="608"/>
              </a:spcBef>
              <a:buFontTx/>
              <a:buNone/>
            </a:pP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           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영화별 선택 </a:t>
            </a: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_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카드</a:t>
            </a:r>
            <a:r>
              <a:rPr sz="2265" spc="-1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722630" indent="0" defTabSz="461010">
              <a:spcBef>
                <a:spcPts val="526"/>
              </a:spcBef>
              <a:buFontTx/>
              <a:buNone/>
            </a:pP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1.</a:t>
            </a:r>
            <a:r>
              <a:rPr sz="226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결제하기</a:t>
            </a:r>
            <a:r>
              <a:rPr 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(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마일리지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사용가능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고객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en-US" altLang="ko-KR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)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3121025" y="1952625"/>
            <a:ext cx="5946775" cy="3143885"/>
          </a:xfrm>
          <a:prstGeom prst="rect"/>
          <a:noFill/>
        </p:spPr>
        <p:txBody>
          <a:bodyPr wrap="square" lIns="83185" tIns="41275" rIns="83185" bIns="41275" numCol="1" vert="horz" anchor="t">
            <a:spAutoFit/>
          </a:bodyPr>
          <a:lstStyle/>
          <a:p>
            <a:pPr marL="0" indent="0" defTabSz="461010">
              <a:buFontTx/>
              <a:buNone/>
            </a:pPr>
            <a:endParaRPr lang="ko-KR" altLang="en-US" sz="995"/>
          </a:p>
          <a:p>
            <a:pPr marL="0" indent="0" defTabSz="461010">
              <a:buFontTx/>
              <a:buNone/>
            </a:pP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en-US" altLang="ko-KR" sz="995"/>
              <a:t>------------------------------------------------------------------</a:t>
            </a:r>
            <a:r>
              <a:rPr lang="ko-KR" altLang="ko-KR" sz="995"/>
              <a:t>----------------------------------</a:t>
            </a: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ko-KR" altLang="en-US" sz="995"/>
              <a:t>고객님의 현재 마일리지는 </a:t>
            </a:r>
            <a:r>
              <a:rPr lang="en-US" altLang="ko-KR" sz="995"/>
              <a:t>%d </a:t>
            </a:r>
            <a:r>
              <a:rPr lang="ko-KR" altLang="en-US" sz="995"/>
              <a:t>점 입니다</a:t>
            </a:r>
            <a:r>
              <a:rPr lang="en-US" altLang="ko-KR" sz="995"/>
              <a:t>.</a:t>
            </a: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en-US" altLang="ko-KR" sz="995"/>
              <a:t>**1,000</a:t>
            </a:r>
            <a:r>
              <a:rPr lang="ko-KR" altLang="en-US" sz="995"/>
              <a:t>원 단위로 사용 가능 합니다</a:t>
            </a:r>
            <a:r>
              <a:rPr lang="en-US" altLang="ko-KR" sz="995"/>
              <a:t>.</a:t>
            </a:r>
            <a:endParaRPr lang="ko-KR" altLang="en-US" sz="995"/>
          </a:p>
          <a:p>
            <a:pPr marL="0" indent="0" defTabSz="461010">
              <a:buFontTx/>
              <a:buNone/>
            </a:pP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ko-KR" altLang="en-US" sz="995"/>
              <a:t>사용하실 마일리지를 입력해 주세요</a:t>
            </a:r>
            <a:r>
              <a:rPr lang="en-US" altLang="ko-KR" sz="995"/>
              <a:t>.</a:t>
            </a: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en-US" altLang="ko-KR" sz="995"/>
              <a:t>------------------------------------------------------------------</a:t>
            </a:r>
            <a:r>
              <a:rPr lang="ko-KR" altLang="ko-KR" sz="995"/>
              <a:t>-----------------------------------</a:t>
            </a:r>
            <a:endParaRPr lang="ko-KR" altLang="en-US" sz="995"/>
          </a:p>
          <a:p>
            <a:pPr marL="0" indent="0" defTabSz="461010">
              <a:buFontTx/>
              <a:buNone/>
            </a:pP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ko-KR" altLang="en-US" sz="995"/>
              <a:t>입력</a:t>
            </a:r>
            <a:r>
              <a:rPr lang="en-US" altLang="ko-KR" sz="995"/>
              <a:t>: </a:t>
            </a:r>
            <a:endParaRPr lang="ko-KR" altLang="en-US" sz="995"/>
          </a:p>
          <a:p>
            <a:pPr marL="0" indent="0" defTabSz="461010">
              <a:buFontTx/>
              <a:buNone/>
            </a:pP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en-US" altLang="ko-KR" sz="995"/>
              <a:t>// </a:t>
            </a:r>
            <a:r>
              <a:rPr lang="ko-KR" altLang="en-US" sz="995"/>
              <a:t>사용가능 </a:t>
            </a:r>
            <a:r>
              <a:rPr lang="en-US" altLang="ko-KR" sz="995"/>
              <a:t>:  </a:t>
            </a:r>
            <a:r>
              <a:rPr lang="ko-KR" altLang="en-US" sz="995"/>
              <a:t>차액이 </a:t>
            </a:r>
            <a:r>
              <a:rPr lang="en-US" altLang="ko-KR" sz="995"/>
              <a:t>0</a:t>
            </a:r>
            <a:r>
              <a:rPr lang="ko-KR" altLang="en-US" sz="995"/>
              <a:t>인지 확인 후 </a:t>
            </a:r>
            <a:r>
              <a:rPr lang="en-US" altLang="ko-KR" sz="995"/>
              <a:t>0</a:t>
            </a:r>
            <a:r>
              <a:rPr lang="ko-KR" altLang="en-US" sz="995"/>
              <a:t>이 아니면 차액 카드결제로 진행</a:t>
            </a: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en-US" altLang="ko-KR" sz="995"/>
              <a:t>// </a:t>
            </a:r>
            <a:r>
              <a:rPr lang="ko-KR" altLang="en-US" sz="995"/>
              <a:t>사용 불가능 </a:t>
            </a:r>
            <a:r>
              <a:rPr lang="en-US" altLang="ko-KR" sz="995"/>
              <a:t>: </a:t>
            </a:r>
            <a:r>
              <a:rPr lang="ko-KR" altLang="en-US" sz="995"/>
              <a:t>카드 결제 화면으로 이동 </a:t>
            </a:r>
            <a:endParaRPr lang="ko-KR" altLang="en-US" sz="995"/>
          </a:p>
          <a:p>
            <a:pPr marL="0" indent="0" defTabSz="461010">
              <a:buFontTx/>
              <a:buNone/>
            </a:pP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ko-KR" altLang="en-US" sz="995"/>
              <a:t>차액은 </a:t>
            </a:r>
            <a:r>
              <a:rPr lang="en-US" altLang="ko-KR" sz="995"/>
              <a:t>%d </a:t>
            </a:r>
            <a:r>
              <a:rPr lang="ko-KR" altLang="en-US" sz="995"/>
              <a:t>입니다</a:t>
            </a:r>
            <a:r>
              <a:rPr lang="en-US" altLang="ko-KR" sz="995"/>
              <a:t>.</a:t>
            </a: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ko-KR" altLang="en-US" sz="995"/>
              <a:t>카드 결제 화면으로 넘어갑니다</a:t>
            </a:r>
            <a:r>
              <a:rPr lang="en-US" altLang="ko-KR" sz="995"/>
              <a:t>. </a:t>
            </a:r>
            <a:endParaRPr lang="ko-KR" altLang="en-US" sz="995"/>
          </a:p>
          <a:p>
            <a:pPr marL="0" indent="0" defTabSz="461010">
              <a:buFontTx/>
              <a:buNone/>
            </a:pPr>
            <a:r>
              <a:rPr lang="ko-KR" altLang="ko-KR" sz="995"/>
              <a:t>----------------------------------------------------------------------------------------------------</a:t>
            </a:r>
            <a:endParaRPr lang="ko-KR" altLang="en-US" sz="995"/>
          </a:p>
          <a:p>
            <a:pPr marL="0" indent="0" defTabSz="461010">
              <a:buFontTx/>
              <a:buNone/>
            </a:pPr>
            <a:endParaRPr lang="ko-KR" altLang="en-US" sz="995"/>
          </a:p>
          <a:p>
            <a:pPr marL="0" indent="0" defTabSz="461010">
              <a:buFontTx/>
              <a:buNone/>
            </a:pPr>
            <a:endParaRPr lang="ko-KR" altLang="en-US" sz="995"/>
          </a:p>
          <a:p>
            <a:pPr marL="0" indent="0" defTabSz="461010">
              <a:buFontTx/>
              <a:buNone/>
            </a:pPr>
            <a:endParaRPr lang="ko-KR" altLang="en-US" sz="995"/>
          </a:p>
        </p:txBody>
      </p:sp>
    </p:spTree>
    <p:extLst>
      <p:ext uri="{BB962C8B-B14F-4D97-AF65-F5344CB8AC3E}">
        <p14:creationId xmlns:p14="http://schemas.microsoft.com/office/powerpoint/2010/main" val="126262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 rot="0">
            <a:off x="3042285" y="1475740"/>
            <a:ext cx="6345555" cy="842010"/>
          </a:xfrm>
          <a:prstGeom prst="rect"/>
        </p:spPr>
        <p:txBody>
          <a:bodyPr wrap="square" lIns="0" tIns="77470" rIns="0" bIns="0" numCol="1" vert="horz" anchor="t">
            <a:spAutoFit/>
          </a:bodyPr>
          <a:lstStyle/>
          <a:p>
            <a:pPr marL="11430" indent="0" defTabSz="461010">
              <a:spcBef>
                <a:spcPts val="608"/>
              </a:spcBef>
              <a:buFontTx/>
              <a:buNone/>
            </a:pP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             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영화별 선택 </a:t>
            </a: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_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카드</a:t>
            </a:r>
            <a:r>
              <a:rPr sz="2265" spc="-1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722630" indent="0" defTabSz="461010">
              <a:spcBef>
                <a:spcPts val="526"/>
              </a:spcBef>
              <a:buFontTx/>
              <a:buNone/>
            </a:pP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1.</a:t>
            </a:r>
            <a:r>
              <a:rPr sz="226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결제하기</a:t>
            </a:r>
            <a:r>
              <a:rPr 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(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마일리지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사용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불가능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cs typeface="Noto Sans CJK JP Regular" charset="0"/>
              </a:rPr>
              <a:t>고객</a:t>
            </a:r>
            <a:r>
              <a:rPr lang="ko-KR" altLang="en-US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en-US" altLang="ko-KR"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)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3045460" y="2641600"/>
            <a:ext cx="6102350" cy="1766570"/>
          </a:xfrm>
          <a:prstGeom prst="rect"/>
        </p:spPr>
        <p:txBody>
          <a:bodyPr wrap="square" lIns="83185" tIns="41275" rIns="83185" bIns="41275" numCol="1" vert="horz" anchor="t">
            <a:spAutoFit/>
          </a:bodyPr>
          <a:lstStyle/>
          <a:p>
            <a:pPr marL="0" indent="0" algn="ctr" defTabSz="461010">
              <a:buFontTx/>
              <a:buNone/>
            </a:pPr>
            <a:r>
              <a:rPr lang="en-US" altLang="ko-KR" sz="995"/>
              <a:t>------------------------------------------------------------------</a:t>
            </a:r>
            <a:endParaRPr lang="ko-KR" altLang="en-US" sz="995"/>
          </a:p>
          <a:p>
            <a:pPr marL="0" indent="0" algn="ctr" defTabSz="461010">
              <a:buFontTx/>
              <a:buNone/>
            </a:pPr>
            <a:endParaRPr lang="ko-KR" altLang="en-US" sz="995"/>
          </a:p>
          <a:p>
            <a:pPr marL="0" indent="0" algn="ctr" defTabSz="461010">
              <a:buFontTx/>
              <a:buNone/>
            </a:pPr>
            <a:r>
              <a:rPr lang="ko-KR" altLang="en-US" sz="995"/>
              <a:t>고객님의 현재 마일리지는 </a:t>
            </a:r>
            <a:r>
              <a:rPr lang="en-US" altLang="ko-KR" sz="995"/>
              <a:t>%d </a:t>
            </a:r>
            <a:r>
              <a:rPr lang="ko-KR" altLang="en-US" sz="995"/>
              <a:t>점 입니다</a:t>
            </a:r>
            <a:r>
              <a:rPr lang="en-US" altLang="ko-KR" sz="995"/>
              <a:t>.</a:t>
            </a:r>
            <a:endParaRPr lang="ko-KR" altLang="en-US" sz="995"/>
          </a:p>
          <a:p>
            <a:pPr marL="0" indent="0" algn="ctr" defTabSz="461010">
              <a:buFontTx/>
              <a:buNone/>
            </a:pPr>
            <a:r>
              <a:rPr lang="ko-KR" altLang="en-US" sz="995"/>
              <a:t>마일리지는 </a:t>
            </a:r>
            <a:r>
              <a:rPr lang="en-US" altLang="ko-KR" sz="995"/>
              <a:t>5,000</a:t>
            </a:r>
            <a:r>
              <a:rPr lang="ko-KR" altLang="en-US" sz="995"/>
              <a:t>점 이상 사용 가능합니다</a:t>
            </a:r>
            <a:r>
              <a:rPr lang="en-US" altLang="ko-KR" sz="995"/>
              <a:t>.</a:t>
            </a:r>
            <a:endParaRPr lang="ko-KR" altLang="en-US" sz="995"/>
          </a:p>
          <a:p>
            <a:pPr marL="0" indent="0" algn="ctr" defTabSz="461010">
              <a:buFontTx/>
              <a:buNone/>
            </a:pPr>
            <a:endParaRPr lang="ko-KR" altLang="en-US" sz="995"/>
          </a:p>
          <a:p>
            <a:pPr marL="0" indent="0" algn="ctr" defTabSz="461010">
              <a:buFontTx/>
              <a:buNone/>
            </a:pPr>
            <a:r>
              <a:rPr lang="en-US" altLang="ko-KR" sz="995"/>
              <a:t>------------------------------------------------------------------</a:t>
            </a:r>
            <a:endParaRPr lang="ko-KR" altLang="en-US" sz="995"/>
          </a:p>
          <a:p>
            <a:pPr marL="0" indent="0" algn="ctr" defTabSz="461010">
              <a:buFontTx/>
              <a:buNone/>
            </a:pPr>
            <a:r>
              <a:rPr lang="ko-KR" altLang="en-US" sz="995"/>
              <a:t>1. 뒤로가기</a:t>
            </a:r>
            <a:endParaRPr lang="ko-KR" altLang="en-US" sz="995"/>
          </a:p>
          <a:p>
            <a:pPr marL="0" indent="0" algn="ctr" defTabSz="461010">
              <a:buFontTx/>
              <a:buNone/>
            </a:pPr>
            <a:r>
              <a:rPr lang="ko-KR" altLang="en-US" sz="995"/>
              <a:t>2. 처음으로 돌아가기 </a:t>
            </a:r>
            <a:endParaRPr lang="ko-KR" altLang="en-US" sz="995"/>
          </a:p>
          <a:p>
            <a:pPr marL="0" indent="0" algn="ctr" defTabSz="461010">
              <a:buFontTx/>
              <a:buNone/>
            </a:pPr>
            <a:r>
              <a:rPr lang="en-US" altLang="ko-KR" sz="995"/>
              <a:t>------------------------------------------------------------------</a:t>
            </a:r>
            <a:endParaRPr lang="ko-KR" altLang="en-US" sz="995"/>
          </a:p>
          <a:p>
            <a:pPr marL="0" indent="0" algn="ctr" defTabSz="461010">
              <a:buFontTx/>
              <a:buNone/>
            </a:pPr>
            <a:endParaRPr lang="ko-KR" altLang="en-US" sz="995"/>
          </a:p>
          <a:p>
            <a:pPr marL="0" indent="0" algn="ctr" defTabSz="461010">
              <a:buFontTx/>
              <a:buNone/>
            </a:pPr>
            <a:r>
              <a:rPr lang="ko-KR" altLang="en-US" sz="995"/>
              <a:t>선택 </a:t>
            </a:r>
            <a:r>
              <a:rPr lang="en-US" altLang="ko-KR" sz="995"/>
              <a:t>: </a:t>
            </a:r>
            <a:endParaRPr lang="ko-KR" altLang="en-US" sz="995"/>
          </a:p>
        </p:txBody>
      </p:sp>
    </p:spTree>
    <p:extLst>
      <p:ext uri="{BB962C8B-B14F-4D97-AF65-F5344CB8AC3E}">
        <p14:creationId xmlns:p14="http://schemas.microsoft.com/office/powerpoint/2010/main" val="217522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085" y="158750"/>
            <a:ext cx="2018665" cy="32131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81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Copy </a:t>
            </a:r>
            <a:r>
              <a:rPr sz="817" spc="5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of </a:t>
            </a:r>
            <a:r>
              <a:rPr sz="817" spc="9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영화관 </a:t>
            </a:r>
            <a:r>
              <a:rPr sz="998" spc="2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영화별</a:t>
            </a:r>
            <a:r>
              <a:rPr sz="998" spc="-86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 </a:t>
            </a:r>
            <a:r>
              <a:rPr sz="998" spc="2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선택_결제성공</a:t>
            </a:r>
            <a:endParaRPr sz="998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3665" y="150495"/>
            <a:ext cx="525780" cy="16764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13 </a:t>
            </a:r>
            <a:r>
              <a:rPr sz="998" b="1" spc="5" dirty="0">
                <a:solidFill>
                  <a:srgbClr val="333333"/>
                </a:solidFill>
                <a:latin typeface="DejaVu Sans"/>
                <a:cs typeface="DejaVu Sans"/>
              </a:rPr>
              <a:t>/</a:t>
            </a:r>
            <a:r>
              <a:rPr sz="998" b="1" spc="-23" dirty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87</a:t>
            </a:r>
            <a:endParaRPr sz="998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330" y="396240"/>
            <a:ext cx="9704705" cy="4869180"/>
          </a:xfrm>
          <a:custGeom>
            <a:avLst/>
            <a:gdLst/>
            <a:ahLst/>
            <a:cxnLst/>
            <a:rect l="l" t="t" r="r" b="b"/>
            <a:pathLst>
              <a:path w="10693400" h="5365115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</a:path>
              <a:path w="10693400" h="5365115"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 rot="0">
            <a:off x="4440555" y="1626235"/>
            <a:ext cx="3616325" cy="3410585"/>
          </a:xfrm>
          <a:prstGeom prst="rect"/>
        </p:spPr>
        <p:txBody>
          <a:bodyPr wrap="square" lIns="0" tIns="77470" rIns="0" bIns="0" numCol="1" vert="horz" anchor="t">
            <a:spAutoFit/>
          </a:bodyPr>
          <a:lstStyle/>
          <a:p>
            <a:pPr marL="11430" indent="0" defTabSz="461010">
              <a:spcBef>
                <a:spcPts val="608"/>
              </a:spcBef>
              <a:buFontTx/>
              <a:buNone/>
            </a:pP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영화별 선택 </a:t>
            </a: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_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카드</a:t>
            </a:r>
            <a:r>
              <a:rPr sz="2265" spc="-8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641985" indent="-307975" defTabSz="461010">
              <a:spcBef>
                <a:spcPts val="526"/>
              </a:spcBef>
              <a:buClr>
                <a:srgbClr val="333333"/>
              </a:buClr>
              <a:buFont typeface="+mj-lt"/>
              <a:buAutoNum type="arabicPeriod"/>
              <a:tabLst>
                <a:tab pos="642620" algn="l"/>
              </a:tabLst>
            </a:pP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결제하기 </a:t>
            </a: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_</a:t>
            </a:r>
            <a:r>
              <a:rPr sz="2265" spc="-9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성공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43815" indent="0" defTabSz="461010">
              <a:spcBef>
                <a:spcPts val="1284"/>
              </a:spcBef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</a:t>
            </a:r>
            <a:r>
              <a:rPr lang="en-US" altLang="ko-KR"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43815" indent="0" defTabSz="461010">
              <a:spcBef>
                <a:spcPts val="204"/>
              </a:spcBef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결제가 성공적으로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완료되었습니다.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0" indent="0" defTabSz="461010">
              <a:spcBef>
                <a:spcPts val="64"/>
              </a:spcBef>
              <a:buFontTx/>
              <a:buNone/>
            </a:pPr>
            <a:endParaRPr lang="ko-KR" altLang="en-US" sz="725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43815" indent="0" defTabSz="461010">
              <a:buFontTx/>
              <a:buNone/>
              <a:tabLst>
                <a:tab pos="171767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 </a:t>
            </a: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후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남은</a:t>
            </a:r>
            <a:r>
              <a:rPr sz="995" spc="10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금액은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"</a:t>
            </a:r>
            <a:r>
              <a:rPr sz="995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  <a:cs typeface="Noto Sans CJK JP Regular" charset="0"/>
              </a:rPr>
              <a:t> 	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"원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입니다.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43815" indent="0" defTabSz="461010">
              <a:buFontTx/>
              <a:buNone/>
              <a:tabLst>
                <a:tab pos="1717675" algn="l"/>
              </a:tabLst>
            </a:pP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43815" indent="0" defTabSz="461010">
              <a:buFontTx/>
              <a:buNone/>
              <a:tabLst>
                <a:tab pos="1717675" algn="l"/>
              </a:tabLst>
            </a:pPr>
            <a:r>
              <a:rPr lang="ko-KR" altLang="en-US" sz="995">
                <a:latin typeface="Noto Sans CJK JP Regular" charset="0"/>
                <a:cs typeface="Noto Sans CJK JP Regular" charset="0"/>
              </a:rPr>
              <a:t>금액</a:t>
            </a:r>
            <a:r>
              <a:rPr lang="ko-KR" altLang="en-US" sz="995"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en-US" altLang="ko-KR" sz="995">
                <a:latin typeface="Noto Sans CJK JP Regular" charset="0"/>
                <a:ea typeface="Noto Sans CJK JP Regular" charset="0"/>
                <a:cs typeface="Noto Sans CJK JP Regular" charset="0"/>
              </a:rPr>
              <a:t>******</a:t>
            </a:r>
            <a:r>
              <a:rPr lang="ko-KR" altLang="en-US" sz="995">
                <a:latin typeface="Noto Sans CJK JP Regular" charset="0"/>
                <a:cs typeface="Noto Sans CJK JP Regular" charset="0"/>
              </a:rPr>
              <a:t>원의</a:t>
            </a:r>
            <a:r>
              <a:rPr lang="ko-KR" altLang="en-US" sz="995"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en-US" altLang="ko-KR" sz="995">
                <a:latin typeface="Noto Sans CJK JP Regular" charset="0"/>
                <a:ea typeface="Noto Sans CJK JP Regular" charset="0"/>
                <a:cs typeface="Noto Sans CJK JP Regular" charset="0"/>
              </a:rPr>
              <a:t>5%</a:t>
            </a:r>
            <a:r>
              <a:rPr lang="ko-KR" altLang="en-US" sz="995">
                <a:latin typeface="Noto Sans CJK JP Regular" charset="0"/>
                <a:cs typeface="Noto Sans CJK JP Regular" charset="0"/>
              </a:rPr>
              <a:t>가</a:t>
            </a:r>
            <a:r>
              <a:rPr lang="ko-KR" altLang="en-US" sz="995"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995">
                <a:latin typeface="Noto Sans CJK JP Regular" charset="0"/>
                <a:cs typeface="Noto Sans CJK JP Regular" charset="0"/>
              </a:rPr>
              <a:t>적립되었습니다</a:t>
            </a:r>
            <a:r>
              <a:rPr lang="en-US" altLang="ko-KR" sz="995">
                <a:latin typeface="Noto Sans CJK JP Regular" charset="0"/>
                <a:ea typeface="Noto Sans CJK JP Regular" charset="0"/>
                <a:cs typeface="Noto Sans CJK JP Regular" charset="0"/>
              </a:rPr>
              <a:t>.</a:t>
            </a:r>
            <a:endParaRPr lang="ko-KR" altLang="en-US" sz="995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43815" indent="0" defTabSz="461010">
              <a:buFontTx/>
              <a:buNone/>
              <a:tabLst>
                <a:tab pos="1717675" algn="l"/>
              </a:tabLst>
            </a:pPr>
            <a:endParaRPr lang="ko-KR" altLang="en-US" sz="995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43815" indent="0" defTabSz="461010">
              <a:spcBef>
                <a:spcPts val="204"/>
              </a:spcBef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569595" indent="-138430" defTabSz="461010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570230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영화 번호표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569595" indent="-138430" defTabSz="461010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570230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</a:t>
            </a:r>
            <a:r>
              <a:rPr sz="995" spc="-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취소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569595" indent="-138430" defTabSz="461010">
              <a:spcBef>
                <a:spcPts val="200"/>
              </a:spcBef>
              <a:buClr>
                <a:srgbClr val="333333"/>
              </a:buClr>
              <a:buFont typeface="+mj-lt"/>
              <a:buAutoNum type="arabicPeriod"/>
              <a:tabLst>
                <a:tab pos="570230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뒤로</a:t>
            </a:r>
            <a:r>
              <a:rPr sz="995" spc="-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569595" indent="-138430" defTabSz="461010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570230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처음으로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돌아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0" indent="0" defTabSz="461010">
              <a:spcBef>
                <a:spcPts val="64"/>
              </a:spcBef>
              <a:buFontTx/>
              <a:buNone/>
            </a:pPr>
            <a:endParaRPr lang="ko-KR" altLang="en-US" sz="725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43815" indent="0" defTabSz="461010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43815" indent="0" defTabSz="461010">
              <a:spcBef>
                <a:spcPts val="204"/>
              </a:spcBef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메뉴 선택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5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085" y="158750"/>
            <a:ext cx="1460500" cy="32131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81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Copy </a:t>
            </a:r>
            <a:r>
              <a:rPr sz="817" spc="5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of </a:t>
            </a:r>
            <a:r>
              <a:rPr sz="817" spc="9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영화관 </a:t>
            </a:r>
            <a:r>
              <a:rPr sz="998" spc="23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</a:t>
            </a:r>
            <a:r>
              <a:rPr sz="998" spc="-86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 </a:t>
            </a:r>
            <a:r>
              <a:rPr sz="998" spc="2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번호표</a:t>
            </a:r>
            <a:endParaRPr sz="998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3665" y="150495"/>
            <a:ext cx="525780" cy="16764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14 </a:t>
            </a:r>
            <a:r>
              <a:rPr sz="998" b="1" spc="5" dirty="0">
                <a:solidFill>
                  <a:srgbClr val="333333"/>
                </a:solidFill>
                <a:latin typeface="DejaVu Sans"/>
                <a:cs typeface="DejaVu Sans"/>
              </a:rPr>
              <a:t>/</a:t>
            </a:r>
            <a:r>
              <a:rPr sz="998" b="1" spc="-23" dirty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87</a:t>
            </a:r>
            <a:endParaRPr sz="998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330" y="396240"/>
            <a:ext cx="9704705" cy="4869180"/>
          </a:xfrm>
          <a:custGeom>
            <a:avLst/>
            <a:gdLst/>
            <a:ahLst/>
            <a:cxnLst/>
            <a:rect l="l" t="t" r="r" b="b"/>
            <a:pathLst>
              <a:path w="10693400" h="5365115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</a:path>
              <a:path w="10693400" h="5365115"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224020" y="1211580"/>
            <a:ext cx="3605530" cy="842010"/>
          </a:xfrm>
          <a:prstGeom prst="rect"/>
        </p:spPr>
        <p:txBody>
          <a:bodyPr wrap="square" lIns="0" tIns="77470" rIns="0" bIns="0" numCol="1" vert="horz" anchor="t">
            <a:spAutoFit/>
          </a:bodyPr>
          <a:lstStyle/>
          <a:p>
            <a:pPr marL="11430" indent="0" defTabSz="461010">
              <a:spcBef>
                <a:spcPts val="608"/>
              </a:spcBef>
              <a:buFontTx/>
              <a:buNone/>
            </a:pP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1.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결제하기 </a:t>
            </a:r>
            <a:r>
              <a:rPr sz="2265" spc="1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_</a:t>
            </a:r>
            <a:r>
              <a:rPr sz="2265" spc="-5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성공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399415" indent="0" defTabSz="461010">
              <a:spcBef>
                <a:spcPts val="526"/>
              </a:spcBef>
              <a:buFontTx/>
              <a:buNone/>
            </a:pP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영화 번호표</a:t>
            </a:r>
            <a:r>
              <a:rPr sz="2265" spc="-1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5" spc="20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보기</a:t>
            </a:r>
            <a:endParaRPr lang="ko-KR" altLang="en-US" sz="2265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0805" y="2260600"/>
            <a:ext cx="3562985" cy="2576195"/>
          </a:xfrm>
          <a:prstGeom prst="rect">
            <a:avLst/>
          </a:prstGeom>
        </p:spPr>
        <p:txBody>
          <a:bodyPr vert="horz" wrap="square" lIns="0" tIns="13831" rIns="0" bIns="0" numCol="1" anchor="t">
            <a:spAutoFit/>
          </a:bodyPr>
          <a:lstStyle/>
          <a:p>
            <a:pPr marL="11527" defTabSz="461061">
              <a:spcBef>
                <a:spcPts val="109"/>
              </a:spcBef>
            </a:pPr>
            <a:r>
              <a:rPr sz="998" spc="36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--------------------------------------------------------------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defTabSz="461061">
              <a:spcBef>
                <a:spcPts val="54"/>
              </a:spcBef>
            </a:pPr>
            <a:endParaRPr lang="ko-KR" altLang="en-US" sz="635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marR="4611" defTabSz="461061">
              <a:lnSpc>
                <a:spcPct val="116900"/>
              </a:lnSpc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예매 내역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 " </a:t>
            </a:r>
            <a:r>
              <a:rPr sz="998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2020년 1월 1일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강남점 </a:t>
            </a:r>
            <a:r>
              <a:rPr sz="998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'어벤져스' 3관 13시50분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" 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인원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성인 </a:t>
            </a:r>
            <a:r>
              <a:rPr sz="998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1명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,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청소년 </a:t>
            </a:r>
            <a:r>
              <a:rPr sz="998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2명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,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우대</a:t>
            </a:r>
            <a:r>
              <a:rPr sz="998" spc="154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1명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>
              <a:spcBef>
                <a:spcPts val="204"/>
              </a:spcBef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예매 좌석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 "</a:t>
            </a:r>
            <a:r>
              <a:rPr sz="998" spc="1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A3"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>
              <a:spcBef>
                <a:spcPts val="204"/>
              </a:spcBef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예약 번호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</a:t>
            </a:r>
            <a:r>
              <a:rPr sz="998" spc="4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"1235AGE5B3"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>
              <a:spcBef>
                <a:spcPts val="200"/>
              </a:spcBef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결제한 금액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</a:t>
            </a:r>
            <a:r>
              <a:rPr sz="998" spc="36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45,000원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defTabSz="461061">
              <a:spcBef>
                <a:spcPts val="68"/>
              </a:spcBef>
            </a:pPr>
            <a:endParaRPr lang="ko-KR" altLang="en-US" sz="726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/>
            <a:r>
              <a:rPr sz="998" spc="-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***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영화 시작 </a:t>
            </a:r>
            <a:r>
              <a:rPr sz="998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10분전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입장하여 주시기 바랍니다 </a:t>
            </a:r>
            <a:r>
              <a:rPr sz="99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!!!</a:t>
            </a:r>
            <a:r>
              <a:rPr sz="998" spc="14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-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***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defTabSz="461061">
              <a:spcBef>
                <a:spcPts val="64"/>
              </a:spcBef>
            </a:pPr>
            <a:endParaRPr lang="ko-KR" altLang="en-US" sz="726"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/>
            <a:r>
              <a:rPr sz="998" spc="36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--------------------------------------------------------------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20452" indent="-109502" defTabSz="461061">
              <a:spcBef>
                <a:spcPts val="204"/>
              </a:spcBef>
              <a:buClr>
                <a:srgbClr val="333333"/>
              </a:buClr>
              <a:buSzPct val="90909"/>
              <a:buFont typeface="+mj-lt"/>
              <a:buAutoNum type="arabicPeriod"/>
              <a:tabLst>
                <a:tab pos="12102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취소하기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20452" indent="-109502" defTabSz="461061">
              <a:spcBef>
                <a:spcPts val="200"/>
              </a:spcBef>
              <a:buClr>
                <a:srgbClr val="333333"/>
              </a:buClr>
              <a:buSzPct val="90909"/>
              <a:buFont typeface="+mj-lt"/>
              <a:buAutoNum type="arabicPeriod"/>
              <a:tabLst>
                <a:tab pos="12102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뒤로가기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20452" indent="-109502" defTabSz="461061">
              <a:spcBef>
                <a:spcPts val="204"/>
              </a:spcBef>
              <a:buClr>
                <a:srgbClr val="333333"/>
              </a:buClr>
              <a:buSzPct val="90909"/>
              <a:buFont typeface="+mj-lt"/>
              <a:buAutoNum type="arabicPeriod"/>
              <a:tabLst>
                <a:tab pos="12102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처음으로</a:t>
            </a:r>
            <a:r>
              <a:rPr sz="998" spc="4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lang="ko-KR" altLang="en-US" sz="998" spc="4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돌아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가기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0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3074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900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메인화면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62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20" b="1">
                <a:solidFill>
                  <a:srgbClr val="333333"/>
                </a:solidFill>
                <a:latin typeface="DejaVu Sans" charset="0"/>
                <a:ea typeface="DejaVu Sans" charset="0"/>
              </a:rPr>
              <a:t>1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396240"/>
            <a:ext cx="9704705" cy="8255"/>
          </a:xfrm>
          <a:custGeom>
            <a:gdLst>
              <a:gd fmla="*/ 10693400 w 10693401" name="TX0"/>
              <a:gd fmla="*/ 0 h 9526" name="TY0"/>
              <a:gd fmla="*/ 0 w 10693401" name="TX1"/>
              <a:gd fmla="*/ 0 h 9526" name="TY1"/>
              <a:gd fmla="*/ 0 w 10693401" name="TX2"/>
              <a:gd fmla="*/ 8915 h 9526" name="TY2"/>
              <a:gd fmla="*/ 10693400 w 10693401" name="TX3"/>
              <a:gd fmla="*/ 8915 h 9526" name="TY3"/>
              <a:gd fmla="*/ 10693400 w 10693401" name="TX4"/>
              <a:gd fmla="*/ 0 h 9526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0693401" h="9526"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965" y="5257165"/>
            <a:ext cx="9704705" cy="8255"/>
          </a:xfrm>
          <a:custGeom>
            <a:gdLst>
              <a:gd fmla="*/ 0 w 10693401" name="TX0"/>
              <a:gd fmla="*/ 0 h 9526" name="TY0"/>
              <a:gd fmla="*/ 0 w 10693401" name="TX1"/>
              <a:gd fmla="*/ 8915 h 9526" name="TY1"/>
              <a:gd fmla="*/ 10693400 w 10693401" name="TX2"/>
              <a:gd fmla="*/ 8915 h 9526" name="TY2"/>
              <a:gd fmla="*/ 10693400 w 10693401" name="TX3"/>
              <a:gd fmla="*/ 0 h 9526" name="TY3"/>
              <a:gd fmla="*/ 0 w 10693401" name="TX4"/>
              <a:gd fmla="*/ 0 h 9526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0693401" h="9526">
                <a:moveTo>
                  <a:pt x="0" y="0"/>
                </a:move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title"/>
          </p:nvPr>
        </p:nvSpPr>
        <p:spPr>
          <a:xfrm rot="0">
            <a:off x="4134485" y="1578610"/>
            <a:ext cx="380873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1조 영화관 예매</a:t>
            </a:r>
            <a:r>
              <a:rPr sz="2500" spc="-10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 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프로그램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941445" y="2332355"/>
            <a:ext cx="4296410" cy="180784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회원 로그인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비회원 로그인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회원가입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프로그램 종료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391410" y="826135"/>
            <a:ext cx="1065530" cy="264160"/>
          </a:xfrm>
          <a:prstGeom prst="rect">
            <a:avLst/>
          </a:prstGeom>
        </p:spPr>
        <p:txBody>
          <a:bodyPr vert="horz" wrap="square" lIns="0" tIns="12679" rIns="0" bIns="0" anchor="t">
            <a:spAutoFit/>
          </a:bodyPr>
          <a:lstStyle/>
          <a:p>
            <a:pPr marL="10374" defTabSz="829909"/>
            <a:r>
              <a:rPr sz="726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726" spc="9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817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예매</a:t>
            </a:r>
            <a:r>
              <a:rPr sz="817" spc="-64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817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취소</a:t>
            </a:r>
            <a:endParaRPr lang="ko-KR" altLang="en-US" sz="817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9421495" y="819785"/>
            <a:ext cx="419100" cy="138430"/>
          </a:xfrm>
          <a:prstGeom prst="rect">
            <a:avLst/>
          </a:prstGeom>
        </p:spPr>
        <p:txBody>
          <a:bodyPr vert="horz" wrap="square" lIns="0" tIns="12679" rIns="0" bIns="0" anchor="t">
            <a:spAutoFit/>
          </a:bodyPr>
          <a:lstStyle/>
          <a:p>
            <a:pPr marL="10374" defTabSz="829909"/>
            <a:r>
              <a:rPr sz="817" b="1" spc="9">
                <a:solidFill>
                  <a:srgbClr val="333333"/>
                </a:solidFill>
                <a:latin typeface="DejaVu Sans" charset="0"/>
                <a:ea typeface="DejaVu Sans" charset="0"/>
              </a:rPr>
              <a:t>37 /</a:t>
            </a:r>
            <a:r>
              <a:rPr sz="817" b="1" spc="-9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817" b="1" spc="9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817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2233295" y="1014730"/>
            <a:ext cx="7725410" cy="3875405"/>
          </a:xfrm>
          <a:custGeom>
            <a:avLst/>
            <a:gdLst>
              <a:gd name="TX0" fmla="*/ 10693400 w 10693401"/>
              <a:gd name="TY0" fmla="*/ 5355602 h 5365116"/>
              <a:gd name="TX1" fmla="*/ 0 w 10693401"/>
              <a:gd name="TY1" fmla="*/ 5355602 h 5365116"/>
              <a:gd name="TX2" fmla="*/ 0 w 10693401"/>
              <a:gd name="TY2" fmla="*/ 5364518 h 5365116"/>
              <a:gd name="TX3" fmla="*/ 10693400 w 10693401"/>
              <a:gd name="TY3" fmla="*/ 5364518 h 5365116"/>
              <a:gd name="TX4" fmla="*/ 10693400 w 10693401"/>
              <a:gd name="TY4" fmla="*/ 5355602 h 5365116"/>
              <a:gd name="TX6" fmla="*/ 10693400 w 10693401"/>
              <a:gd name="TY6" fmla="*/ 0 h 5365116"/>
              <a:gd name="TX7" fmla="*/ 0 w 10693401"/>
              <a:gd name="TY7" fmla="*/ 0 h 5365116"/>
              <a:gd name="TX8" fmla="*/ 0 w 10693401"/>
              <a:gd name="TY8" fmla="*/ 8915 h 5365116"/>
              <a:gd name="TX9" fmla="*/ 10693400 w 10693401"/>
              <a:gd name="TY9" fmla="*/ 8915 h 5365116"/>
              <a:gd name="TX10" fmla="*/ 10693400 w 10693401"/>
              <a:gd name="TY10" fmla="*/ 0 h 536511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vert="horz" wrap="square" lIns="0" tIns="0" rIns="0" bIns="0" anchor="t">
            <a:noAutofit/>
          </a:bodyPr>
          <a:lstStyle/>
          <a:p>
            <a:pPr defTabSz="829909"/>
            <a:endParaRPr lang="ko-KR" altLang="en-US" sz="1452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5105400" y="1502410"/>
            <a:ext cx="1706245" cy="459740"/>
          </a:xfrm>
          <a:prstGeom prst="rect">
            <a:avLst/>
          </a:prstGeom>
        </p:spPr>
        <p:txBody>
          <a:bodyPr vert="horz" wrap="square" lIns="0" tIns="12679" rIns="0" bIns="0" anchor="t">
            <a:spAutoFit/>
          </a:bodyPr>
          <a:lstStyle/>
          <a:p>
            <a:pPr marL="10374" defTabSz="829909"/>
            <a:r>
              <a:rPr sz="2904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예매</a:t>
            </a:r>
            <a:r>
              <a:rPr sz="2904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2904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취소</a:t>
            </a:r>
            <a:endParaRPr lang="ko-KR" altLang="en-US" sz="2904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029075" y="2548890"/>
            <a:ext cx="4130040" cy="154368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0160" indent="0" defTabSz="829945">
              <a:buFontTx/>
              <a:buNone/>
            </a:pP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81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defTabSz="829945">
              <a:buFontTx/>
              <a:buNone/>
            </a:pPr>
            <a:endParaRPr lang="ko-KR" altLang="en-US" sz="545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160" marR="3810" indent="0" defTabSz="829945">
              <a:buFontTx/>
              <a:buNone/>
            </a:pPr>
            <a:r>
              <a:rPr sz="81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예매 내역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 " 2020년 1월 1일 </a:t>
            </a: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강남점 </a:t>
            </a:r>
            <a:r>
              <a:rPr sz="81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'어벤져스'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3관 </a:t>
            </a:r>
            <a:r>
              <a:rPr sz="81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13시50분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  </a:t>
            </a:r>
            <a:r>
              <a:rPr sz="81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환불 예정 금액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 20,000원 ( </a:t>
            </a: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취소시 자동으로 카드에 충전됩니다.</a:t>
            </a:r>
            <a:r>
              <a:rPr sz="815" spc="1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)</a:t>
            </a:r>
            <a:endParaRPr lang="ko-KR" altLang="en-US" sz="81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defTabSz="829945">
              <a:buFontTx/>
              <a:buNone/>
            </a:pPr>
            <a:endParaRPr lang="ko-KR" altLang="en-US" sz="635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160" indent="0" defTabSz="829945">
              <a:buFontTx/>
              <a:buNone/>
            </a:pP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예약하신 내역을 </a:t>
            </a:r>
            <a:r>
              <a:rPr sz="81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취소</a:t>
            </a:r>
            <a:r>
              <a:rPr sz="815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하시겠습니까?</a:t>
            </a:r>
            <a:endParaRPr lang="ko-KR" altLang="en-US" sz="81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defTabSz="829945">
              <a:buFontTx/>
              <a:buNone/>
            </a:pPr>
            <a:endParaRPr lang="ko-KR" altLang="en-US" sz="635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160" indent="0" defTabSz="829945">
              <a:buFontTx/>
              <a:buNone/>
            </a:pP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81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34620" indent="-125095" defTabSz="829945">
              <a:buClr>
                <a:srgbClr val="333333"/>
              </a:buClr>
              <a:buFont typeface="+mj-lt"/>
              <a:buAutoNum type="arabicPeriod"/>
              <a:tabLst>
                <a:tab pos="135255" algn="l"/>
              </a:tabLst>
            </a:pP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취소하기</a:t>
            </a:r>
            <a:endParaRPr lang="ko-KR" altLang="en-US" sz="81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defTabSz="829945">
              <a:buFontTx/>
              <a:buNone/>
              <a:tabLst>
                <a:tab pos="135255" algn="l"/>
              </a:tabLst>
            </a:pPr>
            <a:r>
              <a:rPr lang="en-US" altLang="ko-KR"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</a:t>
            </a: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81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defTabSz="829945">
              <a:buFontTx/>
              <a:buNone/>
              <a:tabLst>
                <a:tab pos="135255" algn="l"/>
              </a:tabLst>
            </a:pPr>
            <a:r>
              <a:rPr lang="en-US" altLang="ko-KR"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3.</a:t>
            </a: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81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81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81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0160" indent="0" defTabSz="829945">
              <a:buFontTx/>
              <a:buNone/>
            </a:pPr>
            <a:r>
              <a:rPr sz="81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81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0160" indent="0" defTabSz="829945">
              <a:buFontTx/>
              <a:buNone/>
            </a:pPr>
            <a:r>
              <a:rPr sz="81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선택</a:t>
            </a:r>
            <a:r>
              <a:rPr sz="815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81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9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4154170" y="2293620"/>
            <a:ext cx="5014595" cy="2458720"/>
          </a:xfrm>
          <a:prstGeom prst="rect">
            <a:avLst/>
          </a:prstGeom>
        </p:spPr>
        <p:txBody>
          <a:bodyPr vert="horz" wrap="square" lIns="82988" tIns="41494" rIns="82988" bIns="41494" anchor="t">
            <a:spAutoFit/>
          </a:bodyPr>
          <a:lstStyle/>
          <a:p>
            <a:pPr marL="10374" marR="4034" defTabSz="829909"/>
            <a:r>
              <a:rPr sz="1271" spc="18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취소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내역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 " 2020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년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1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월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1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일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 spc="27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강남점</a:t>
            </a:r>
            <a:r>
              <a:rPr sz="1271" spc="27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'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어벤져스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' 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3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관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13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시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50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분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 </a:t>
            </a:r>
            <a:endParaRPr lang="ko-KR" altLang="en-US" sz="1271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0374" marR="4034" defTabSz="829909"/>
            <a:r>
              <a:rPr sz="1271" spc="18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환불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금액</a:t>
            </a:r>
            <a:r>
              <a:rPr sz="1271" spc="18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  20,000</a:t>
            </a:r>
            <a:r>
              <a:rPr sz="1271" spc="9">
                <a:solidFill>
                  <a:srgbClr val="333333"/>
                </a:solidFill>
                <a:latin typeface="Noto Sans CJK JP Regular" charset="0"/>
                <a:ea typeface="맑은 고딕" charset="0"/>
              </a:rPr>
              <a:t>원</a:t>
            </a:r>
            <a:endParaRPr lang="ko-KR" altLang="en-US" sz="1271">
              <a:solidFill>
                <a:srgbClr val="333333"/>
              </a:solidFill>
              <a:latin typeface="Noto Sans CJK JP Regular" charset="0"/>
              <a:ea typeface="맑은 고딕" charset="0"/>
            </a:endParaRPr>
          </a:p>
          <a:p>
            <a:pPr marL="10374" marR="4034" defTabSz="829909"/>
            <a:endParaRPr lang="ko-KR" altLang="en-US" sz="1271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374" marR="4034" defTabSz="829909"/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카드에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정상적으로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환불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되었습니다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.</a:t>
            </a:r>
            <a:endParaRPr lang="ko-KR" altLang="en-US" sz="1271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374" marR="4034" defTabSz="829909"/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------------------------------------</a:t>
            </a:r>
            <a:endParaRPr lang="ko-KR" altLang="en-US" sz="1271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321590" marR="4034" indent="-311216" defTabSz="829909">
              <a:buClr>
                <a:srgbClr val="000000"/>
              </a:buClr>
              <a:buFont typeface="+mj-lt"/>
              <a:buAutoNum type="arabicPeriod"/>
            </a:pP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예매하기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endParaRPr lang="ko-KR" altLang="en-US" sz="1271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374" marR="4034" defTabSz="829909"/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2.   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카드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잔액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확인</a:t>
            </a:r>
            <a:endParaRPr lang="ko-KR" altLang="en-US" sz="1271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10374" marR="4034" defTabSz="829909"/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3.   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뒤로가기</a:t>
            </a:r>
            <a:endParaRPr lang="ko-KR" altLang="en-US" sz="1271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10374" marR="4034" defTabSz="829909"/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4.   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처음으로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가기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endParaRPr lang="ko-KR" altLang="en-US" sz="1271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374" marR="4034" defTabSz="829909"/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------------------------------------</a:t>
            </a:r>
            <a:endParaRPr lang="ko-KR" altLang="en-US" sz="1271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374" marR="4034" defTabSz="829909"/>
            <a:r>
              <a:rPr sz="1271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선택</a:t>
            </a:r>
            <a:r>
              <a:rPr sz="1271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: </a:t>
            </a:r>
            <a:endParaRPr lang="ko-KR" altLang="en-US" sz="1271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292774" marR="4034" indent="-282400" defTabSz="829909">
              <a:buClr>
                <a:srgbClr val="000000"/>
              </a:buClr>
              <a:buFont typeface="+mj-lt"/>
              <a:buAutoNum type="arabicPeriod"/>
            </a:pPr>
            <a:endParaRPr lang="ko-KR" altLang="en-US" sz="1452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4884420" y="1447165"/>
            <a:ext cx="3138170" cy="433070"/>
          </a:xfrm>
          <a:prstGeom prst="rect">
            <a:avLst/>
          </a:prstGeom>
          <a:noFill/>
        </p:spPr>
        <p:txBody>
          <a:bodyPr vert="horz" wrap="square" lIns="82988" tIns="41494" rIns="82988" bIns="41494" anchor="t">
            <a:spAutoFit/>
          </a:bodyPr>
          <a:lstStyle/>
          <a:p>
            <a:pPr defTabSz="829909"/>
            <a:r>
              <a:rPr sz="2269">
                <a:solidFill>
                  <a:srgbClr val="000000"/>
                </a:solidFill>
                <a:latin typeface="Calibri" charset="0"/>
                <a:ea typeface="맑은 고딕" charset="0"/>
              </a:rPr>
              <a:t>예매 취소 완료 </a:t>
            </a:r>
            <a:endParaRPr lang="ko-KR" altLang="en-US" sz="2269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6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085" y="158750"/>
            <a:ext cx="2018665" cy="32131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81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Copy </a:t>
            </a:r>
            <a:r>
              <a:rPr sz="817" spc="5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of </a:t>
            </a:r>
            <a:r>
              <a:rPr sz="817" spc="9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영화관 </a:t>
            </a:r>
            <a:r>
              <a:rPr sz="998" spc="2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영화별</a:t>
            </a:r>
            <a:r>
              <a:rPr sz="998" spc="-86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 </a:t>
            </a:r>
            <a:r>
              <a:rPr sz="998" spc="27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선택_결제실패</a:t>
            </a:r>
            <a:endParaRPr sz="998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3665" y="150495"/>
            <a:ext cx="525780" cy="167640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15 </a:t>
            </a:r>
            <a:r>
              <a:rPr sz="998" b="1" spc="5" dirty="0">
                <a:solidFill>
                  <a:srgbClr val="333333"/>
                </a:solidFill>
                <a:latin typeface="DejaVu Sans"/>
                <a:cs typeface="DejaVu Sans"/>
              </a:rPr>
              <a:t>/</a:t>
            </a:r>
            <a:r>
              <a:rPr sz="998" b="1" spc="-23" dirty="0">
                <a:solidFill>
                  <a:srgbClr val="333333"/>
                </a:solidFill>
                <a:latin typeface="DejaVu Sans"/>
                <a:cs typeface="DejaVu Sans"/>
              </a:rPr>
              <a:t> </a:t>
            </a:r>
            <a:r>
              <a:rPr sz="998" b="1" spc="9" dirty="0">
                <a:solidFill>
                  <a:srgbClr val="333333"/>
                </a:solidFill>
                <a:latin typeface="DejaVu Sans"/>
                <a:cs typeface="DejaVu Sans"/>
              </a:rPr>
              <a:t>87</a:t>
            </a:r>
            <a:endParaRPr sz="998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330" y="396240"/>
            <a:ext cx="9704705" cy="4869180"/>
          </a:xfrm>
          <a:custGeom>
            <a:avLst/>
            <a:gdLst/>
            <a:ahLst/>
            <a:cxnLst/>
            <a:rect l="l" t="t" r="r" b="b"/>
            <a:pathLst>
              <a:path w="10693400" h="5365115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</a:path>
              <a:path w="10693400" h="5365115"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177665" y="1092835"/>
            <a:ext cx="3636645" cy="840740"/>
          </a:xfrm>
          <a:prstGeom prst="rect">
            <a:avLst/>
          </a:prstGeom>
        </p:spPr>
        <p:txBody>
          <a:bodyPr vert="horz" wrap="square" lIns="0" tIns="77225" rIns="0" bIns="0" numCol="1" anchor="t">
            <a:spAutoFit/>
          </a:bodyPr>
          <a:lstStyle/>
          <a:p>
            <a:pPr marL="11527" defTabSz="461061">
              <a:spcBef>
                <a:spcPts val="608"/>
              </a:spcBef>
            </a:pPr>
            <a:r>
              <a:rPr sz="2269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영화별 선택 </a:t>
            </a:r>
            <a:r>
              <a:rPr sz="2269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_ </a:t>
            </a:r>
            <a:r>
              <a:rPr sz="2269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카드</a:t>
            </a:r>
            <a:r>
              <a:rPr sz="2269" spc="-1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9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</a:t>
            </a:r>
            <a:endParaRPr lang="ko-KR" altLang="en-US" sz="2269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529067" defTabSz="461061">
              <a:spcBef>
                <a:spcPts val="526"/>
              </a:spcBef>
            </a:pPr>
            <a:r>
              <a:rPr sz="2269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1. </a:t>
            </a:r>
            <a:r>
              <a:rPr sz="2269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결제하기 </a:t>
            </a:r>
            <a:r>
              <a:rPr sz="2269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_</a:t>
            </a:r>
            <a:r>
              <a:rPr sz="2269" spc="-82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2269" spc="18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실패</a:t>
            </a:r>
            <a:endParaRPr lang="ko-KR" altLang="en-US" sz="2269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>
            <a:off x="4379595" y="2212975"/>
            <a:ext cx="3434080" cy="2060575"/>
          </a:xfrm>
          <a:prstGeom prst="rect">
            <a:avLst/>
          </a:prstGeom>
        </p:spPr>
        <p:txBody>
          <a:bodyPr vert="horz" wrap="square" lIns="0" tIns="36883" rIns="0" bIns="0" numCol="1" anchor="t">
            <a:spAutoFit/>
          </a:bodyPr>
          <a:lstStyle/>
          <a:p>
            <a:pPr marL="11527" defTabSz="461061">
              <a:spcBef>
                <a:spcPts val="290"/>
              </a:spcBef>
            </a:pPr>
            <a:r>
              <a:rPr sz="998" spc="36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marR="514659" defTabSz="461061">
              <a:lnSpc>
                <a:spcPct val="116900"/>
              </a:lnSpc>
              <a:tabLst>
                <a:tab pos="512354" algn="l"/>
              </a:tabLst>
            </a:pPr>
            <a:r>
              <a:rPr sz="998" spc="36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"</a:t>
            </a:r>
            <a:r>
              <a:rPr sz="998" u="sng" spc="36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  <a:cs typeface="Noto Sans CJK JP Regular" charset="0"/>
              </a:rPr>
              <a:t> 	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"원이 부족하여 결제가 실패하였습니다.  충전</a:t>
            </a:r>
            <a:r>
              <a:rPr sz="998" spc="4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하시겠습니까?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>
              <a:spcBef>
                <a:spcPts val="200"/>
              </a:spcBef>
            </a:pPr>
            <a:r>
              <a:rPr sz="998" spc="36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48692" indent="-137742" defTabSz="461061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14926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충전하기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48692" indent="-137742" defTabSz="461061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14926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뒤로</a:t>
            </a:r>
            <a:r>
              <a:rPr sz="998" spc="4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가기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48692" indent="-137742" defTabSz="461061">
              <a:spcBef>
                <a:spcPts val="204"/>
              </a:spcBef>
              <a:buClr>
                <a:srgbClr val="333333"/>
              </a:buClr>
              <a:buFont typeface="+mj-lt"/>
              <a:buAutoNum type="arabicPeriod"/>
              <a:tabLst>
                <a:tab pos="149268" algn="l"/>
              </a:tabLst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처음으로</a:t>
            </a:r>
            <a:r>
              <a:rPr sz="998" spc="45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가기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/>
            <a:r>
              <a:rPr sz="998" spc="36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-------------------------------------------------------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  <a:p>
            <a:pPr marL="11527" defTabSz="461061">
              <a:spcBef>
                <a:spcPts val="204"/>
              </a:spcBef>
            </a:pPr>
            <a:r>
              <a:rPr sz="998" spc="27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메뉴 선택</a:t>
            </a:r>
            <a:r>
              <a:rPr sz="998" spc="64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 </a:t>
            </a:r>
            <a:r>
              <a:rPr sz="998" spc="9">
                <a:solidFill>
                  <a:srgbClr val="333333"/>
                </a:solidFill>
                <a:latin typeface="Noto Sans CJK JP Regular" charset="0"/>
                <a:ea typeface="Noto Sans CJK JP Regular" charset="0"/>
                <a:cs typeface="Noto Sans CJK JP Regular" charset="0"/>
              </a:rPr>
              <a:t>:</a:t>
            </a:r>
            <a:endParaRPr lang="ko-KR" altLang="en-US" sz="998">
              <a:solidFill>
                <a:srgbClr val="333333"/>
              </a:solidFill>
              <a:latin typeface="Noto Sans CJK JP Regular" charset="0"/>
              <a:ea typeface="Noto Sans CJK JP Regular" charset="0"/>
              <a:cs typeface="Noto Sans CJK JP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2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4660900" y="2799080"/>
            <a:ext cx="2869565" cy="769620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영화</a:t>
            </a:r>
            <a:r>
              <a:rPr sz="50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순위</a:t>
            </a:r>
            <a:endParaRPr lang="ko-KR" altLang="en-US" sz="5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770755" y="3682365"/>
            <a:ext cx="4806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영화순위 장르별로 바꿨음!!!!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0648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900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순위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49860"/>
            <a:ext cx="5251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41 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395605"/>
            <a:ext cx="9704705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443220" y="1051560"/>
            <a:ext cx="129857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순위보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기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436110" y="1897380"/>
            <a:ext cx="4018280" cy="22371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번호를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선택하세요.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SF 영화 순위보기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로맨스 영화 순위보기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코미디 영화 순위보기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액션 영화 순위보기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스릴러 순위 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청소년관람불과 영화 순위보기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애니메이션 영화 순위보기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드라마 영화 순위보기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7443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900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장르별_영화순위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49860"/>
            <a:ext cx="5251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42 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395605"/>
            <a:ext cx="9704705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219065" y="999490"/>
            <a:ext cx="134175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영화순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위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Arial" charset="0"/>
            </a:endParaRPr>
          </a:p>
        </p:txBody>
      </p:sp>
      <p:grpSp>
        <p:nvGrpSpPr>
          <p:cNvPr id="10" name="Group 5"/>
          <p:cNvGrpSpPr/>
          <p:nvPr/>
        </p:nvGrpSpPr>
        <p:grpSpPr>
          <a:xfrm>
            <a:off x="4234815" y="1738630"/>
            <a:ext cx="4251960" cy="2722245"/>
            <a:chOff x="4234815" y="1738630"/>
            <a:chExt cx="4251960" cy="2722245"/>
          </a:xfrm>
        </p:grpSpPr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235450" y="1738630"/>
              <a:ext cx="4064635" cy="320675"/>
            </a:xfrm>
            <a:prstGeom prst="rect"/>
          </p:spPr>
          <p:txBody>
            <a:bodyPr wrap="square" lIns="0" tIns="15240" rIns="0" bIns="0" vert="horz" anchor="t">
              <a:spAutoFit/>
            </a:bodyPr>
            <a:lstStyle/>
            <a:p>
              <a:pPr marL="12700" indent="0" algn="l" defTabSz="508000" eaLnBrk="1" latinLnBrk="1" hangingPunct="1">
                <a:buFontTx/>
                <a:buNone/>
              </a:pPr>
              <a:r>
                <a:rPr sz="1100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SF영화의 순위입니다.번호를 선택하여주세요.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2700" indent="0" algn="l" defTabSz="508000" eaLnBrk="1" latinLnBrk="1" hangingPunct="1">
                <a:buFontTx/>
                <a:buNone/>
              </a:pPr>
              <a:r>
                <a:rPr sz="1100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-------------------------------------------------------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4813935" y="2887980"/>
              <a:ext cx="2552065" cy="1054735"/>
            </a:xfrm>
            <a:prstGeom prst="rect"/>
          </p:spPr>
          <p:txBody>
            <a:bodyPr wrap="square" lIns="0" tIns="40640" rIns="0" bIns="0" vert="horz" anchor="t">
              <a:spAutoFit/>
            </a:bodyPr>
            <a:lstStyle/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인터스텔라 7541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어벤져스 4521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데드풀 1234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뒤로가기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처음으로가기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  <p:sp>
          <p:nvSpPr>
            <p:cNvPr id="14" name="Rect 0"/>
            <p:cNvSpPr txBox="1">
              <a:spLocks/>
            </p:cNvSpPr>
            <p:nvPr/>
          </p:nvSpPr>
          <p:spPr>
            <a:xfrm rot="0">
              <a:off x="4234815" y="3963670"/>
              <a:ext cx="4251960" cy="497205"/>
            </a:xfrm>
            <a:prstGeom prst="rect"/>
          </p:spPr>
          <p:txBody>
            <a:bodyPr wrap="square" lIns="0" tIns="40640" rIns="0" bIns="0" vert="horz" anchor="t">
              <a:spAutoFit/>
            </a:bodyPr>
            <a:lstStyle/>
            <a:p>
              <a:pPr marL="0" indent="0" algn="l" defTabSz="508000" eaLnBrk="1" latinLnBrk="1" hangingPunct="1">
                <a:buFontTx/>
                <a:buNone/>
                <a:tabLst>
                  <a:tab pos="641350" algn="l"/>
                </a:tabLst>
              </a:pP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2700" indent="0" algn="l" defTabSz="508000" eaLnBrk="1" latinLnBrk="1" hangingPunct="1">
                <a:buFontTx/>
                <a:buNone/>
              </a:pPr>
              <a:r>
                <a:rPr sz="1100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----------------------------------------------------------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2700" indent="0" algn="l" defTabSz="508000" eaLnBrk="1" latinLnBrk="1" hangingPunct="1">
                <a:buFontTx/>
                <a:buNone/>
              </a:pPr>
              <a:r>
                <a:rPr sz="1100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메뉴 선택 : 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</p:grpSp>
      <p:sp>
        <p:nvSpPr>
          <p:cNvPr id="15" name="Rect 0"/>
          <p:cNvSpPr txBox="1">
            <a:spLocks/>
          </p:cNvSpPr>
          <p:nvPr/>
        </p:nvSpPr>
        <p:spPr>
          <a:xfrm rot="0">
            <a:off x="4790440" y="2527300"/>
            <a:ext cx="261302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[영화제목] [관객수]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9869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900" spc="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장르별_영화정보메뉴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51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43 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395605"/>
            <a:ext cx="9704705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054475" y="1313815"/>
            <a:ext cx="408051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영화 순위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178300" y="2245360"/>
            <a:ext cx="4162425" cy="168465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1번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영화를 선택하셨습니다. 번호를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선택해주세요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예매</a:t>
            </a:r>
            <a:r>
              <a:rPr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하기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리뷰보기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줄거리보기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9869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900" spc="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장르별_영화정보메뉴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43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3906520" y="1426845"/>
            <a:ext cx="408051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영화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순위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3961130" y="2256155"/>
            <a:ext cx="4378960" cy="23602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1번 영화의 리뷰입니다.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[아이디]   [리뷰]            [평점]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 werwer  최고의 영화!      4  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 sada	  인생 영화입니다!  5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3. werwer  최고의 영화!      4  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4.werwer  최고의 영화!      4  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 처음으로가기.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9869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900" spc="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장르별_영화정보메뉴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43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088765" y="1472565"/>
            <a:ext cx="408051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영화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순위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086225" y="2336165"/>
            <a:ext cx="4163695" cy="168465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1번 영화의 줄거리입니다.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인터스텔라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줄거리 : 지구가 망해서 우주로 살 곳 찾으러가염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 처음으로가기.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9869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900" spc="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장르별_영화정보메뉴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43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3952240" y="1824355"/>
            <a:ext cx="408051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영화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순위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3488690" y="2900680"/>
            <a:ext cx="8887460" cy="9658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30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뒤에 예매하기는 동일해요~~</a:t>
            </a:r>
            <a:endParaRPr lang="ko-KR" altLang="en-US" sz="30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30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위에만 복붙해서 넣어주세염</a:t>
            </a:r>
            <a:endParaRPr lang="ko-KR" altLang="en-US" sz="30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3853815" y="2776220"/>
            <a:ext cx="4486910" cy="76962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회원</a:t>
            </a:r>
            <a:r>
              <a:rPr sz="50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endParaRPr lang="ko-KR" altLang="en-US" sz="5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4660265" y="2798445"/>
            <a:ext cx="2846705" cy="153860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상품</a:t>
            </a: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/>
            </a:r>
            <a:b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</a:br>
            <a:endParaRPr lang="ko-KR" altLang="en-US" sz="5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0648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상품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2565" y="149860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1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4815840" y="1226185"/>
            <a:ext cx="200215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914400" eaLnBrk="1" latinLnBrk="1" hangingPunct="1">
              <a:buFontTx/>
              <a:buNone/>
            </a:pPr>
            <a:r>
              <a:rPr sz="2500" spc="-160">
                <a:solidFill>
                  <a:srgbClr val="333333"/>
                </a:solidFill>
                <a:latin typeface="Gulim" charset="0"/>
                <a:ea typeface="Gulim" charset="0"/>
              </a:rPr>
              <a:t>상</a:t>
            </a:r>
            <a:r>
              <a:rPr sz="2500" spc="-150">
                <a:solidFill>
                  <a:srgbClr val="333333"/>
                </a:solidFill>
                <a:latin typeface="Gulim" charset="0"/>
                <a:ea typeface="Gulim" charset="0"/>
              </a:rPr>
              <a:t>품</a:t>
            </a:r>
            <a:endParaRPr lang="ko-KR" altLang="en-US" sz="25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143375" y="2131695"/>
            <a:ext cx="4617085" cy="139255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번호를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선택해주세요.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상품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보기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구매내역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보기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3074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상품보기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2565" y="149860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2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735195" y="1297940"/>
            <a:ext cx="271907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상품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상품보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기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109085" y="2100580"/>
            <a:ext cx="5026660" cy="173037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상품 보기를 선택하셨습니다. 카테고리를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팝콘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스낵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음료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세트메뉴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0648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팝콘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2565" y="149860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547870" y="1184275"/>
            <a:ext cx="329247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90" i="0" b="0">
                <a:solidFill>
                  <a:srgbClr val="000000"/>
                </a:solidFill>
                <a:latin typeface="Gulim" charset="0"/>
                <a:ea typeface="Gulim" charset="0"/>
              </a:rPr>
              <a:t>상품_상품보기_팝콘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271135" y="4302125"/>
            <a:ext cx="809625" cy="324485"/>
          </a:xfrm>
          <a:custGeom>
            <a:gdLst>
              <a:gd fmla="*/ 855471 w 891541" name="TX0"/>
              <a:gd fmla="*/ 356446 h 356872" name="TY0"/>
              <a:gd fmla="*/ 35644 w 891541" name="TX1"/>
              <a:gd fmla="*/ 356446 h 356872" name="TY1"/>
              <a:gd fmla="*/ 21774 w 891541" name="TX2"/>
              <a:gd fmla="*/ 353644 h 356872" name="TY2"/>
              <a:gd fmla="*/ 10443 w 891541" name="TX3"/>
              <a:gd fmla="*/ 346002 h 356872" name="TY3"/>
              <a:gd fmla="*/ 2802 w 891541" name="TX4"/>
              <a:gd fmla="*/ 334672 h 356872" name="TY4"/>
              <a:gd fmla="*/ 0 w 891541" name="TX5"/>
              <a:gd fmla="*/ 320801 h 356872" name="TY5"/>
              <a:gd fmla="*/ 0 w 891541" name="TX6"/>
              <a:gd fmla="*/ 35644 h 356872" name="TY6"/>
              <a:gd fmla="*/ 2802 w 891541" name="TX7"/>
              <a:gd fmla="*/ 21774 h 356872" name="TY7"/>
              <a:gd fmla="*/ 10443 w 891541" name="TX8"/>
              <a:gd fmla="*/ 10443 h 356872" name="TY8"/>
              <a:gd fmla="*/ 21774 w 891541" name="TX9"/>
              <a:gd fmla="*/ 2802 h 356872" name="TY9"/>
              <a:gd fmla="*/ 35644 w 891541" name="TX10"/>
              <a:gd fmla="*/ 0 h 356872" name="TY10"/>
              <a:gd fmla="*/ 855471 w 891541" name="TX11"/>
              <a:gd fmla="*/ 0 h 356872" name="TY11"/>
              <a:gd fmla="*/ 869342 w 891541" name="TX12"/>
              <a:gd fmla="*/ 2802 h 356872" name="TY12"/>
              <a:gd fmla="*/ 880672 w 891541" name="TX13"/>
              <a:gd fmla="*/ 10443 h 356872" name="TY13"/>
              <a:gd fmla="*/ 888314 w 891541" name="TX14"/>
              <a:gd fmla="*/ 21774 h 356872" name="TY14"/>
              <a:gd fmla="*/ 891116 w 891541" name="TX15"/>
              <a:gd fmla="*/ 35644 h 356872" name="TY15"/>
              <a:gd fmla="*/ 891116 w 891541" name="TX16"/>
              <a:gd fmla="*/ 320801 h 356872" name="TY16"/>
              <a:gd fmla="*/ 888314 w 891541" name="TX17"/>
              <a:gd fmla="*/ 334672 h 356872" name="TY17"/>
              <a:gd fmla="*/ 880672 w 891541" name="TX18"/>
              <a:gd fmla="*/ 346002 h 356872" name="TY18"/>
              <a:gd fmla="*/ 869342 w 891541" name="TX19"/>
              <a:gd fmla="*/ 353644 h 356872" name="TY19"/>
              <a:gd fmla="*/ 855471 w 891541" name="TX20"/>
              <a:gd fmla="*/ 356446 h 356872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91541" h="356872">
                <a:moveTo>
                  <a:pt x="855471" y="356446"/>
                </a:moveTo>
                <a:lnTo>
                  <a:pt x="35644" y="356446"/>
                </a:lnTo>
                <a:lnTo>
                  <a:pt x="21774" y="353644"/>
                </a:lnTo>
                <a:lnTo>
                  <a:pt x="10443" y="346002"/>
                </a:lnTo>
                <a:lnTo>
                  <a:pt x="2802" y="334672"/>
                </a:lnTo>
                <a:lnTo>
                  <a:pt x="0" y="320801"/>
                </a:lnTo>
                <a:lnTo>
                  <a:pt x="0" y="35644"/>
                </a:lnTo>
                <a:lnTo>
                  <a:pt x="2802" y="21774"/>
                </a:lnTo>
                <a:lnTo>
                  <a:pt x="10443" y="10443"/>
                </a:lnTo>
                <a:lnTo>
                  <a:pt x="21774" y="2802"/>
                </a:lnTo>
                <a:lnTo>
                  <a:pt x="35644" y="0"/>
                </a:lnTo>
                <a:lnTo>
                  <a:pt x="855471" y="0"/>
                </a:lnTo>
                <a:lnTo>
                  <a:pt x="869342" y="2802"/>
                </a:lnTo>
                <a:lnTo>
                  <a:pt x="880672" y="10443"/>
                </a:lnTo>
                <a:lnTo>
                  <a:pt x="888314" y="21774"/>
                </a:lnTo>
                <a:lnTo>
                  <a:pt x="891116" y="35644"/>
                </a:lnTo>
                <a:lnTo>
                  <a:pt x="891116" y="320801"/>
                </a:lnTo>
                <a:lnTo>
                  <a:pt x="888314" y="334672"/>
                </a:lnTo>
                <a:lnTo>
                  <a:pt x="880672" y="346002"/>
                </a:lnTo>
                <a:lnTo>
                  <a:pt x="869342" y="353644"/>
                </a:lnTo>
                <a:lnTo>
                  <a:pt x="855471" y="3564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3916680" y="2027555"/>
            <a:ext cx="4549140" cy="246761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팝콘을 선택하셨습니다. 구매하실 음식을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바질어니언 팝콘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S (5,000원)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바질어니언 팝콘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Gulim" charset="0"/>
                <a:ea typeface="Gulim" charset="0"/>
              </a:rPr>
              <a:t>M (6,500원)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바질어니언 팝콘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L (7,000원)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카라멜 팝콘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S (5,000원)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카라멜 팝콘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Gulim" charset="0"/>
                <a:ea typeface="Gulim" charset="0"/>
              </a:rPr>
              <a:t>M (6,500원)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카라멜 팝콘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L (7,000원)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등등등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  <a:tabLst>
                <a:tab pos="934720" algn="l"/>
              </a:tabLst>
            </a:pPr>
            <a:r>
              <a:rPr sz="1600" spc="-50" baseline="30000">
                <a:solidFill>
                  <a:srgbClr val="333333"/>
                </a:solidFill>
                <a:latin typeface="Gulim" charset="0"/>
                <a:ea typeface="Gulim" charset="0"/>
              </a:rPr>
              <a:t>메뉴</a:t>
            </a:r>
            <a:r>
              <a:rPr sz="1600" spc="-60" baseline="300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600" spc="-50" baseline="30000">
                <a:solidFill>
                  <a:srgbClr val="333333"/>
                </a:solidFill>
                <a:latin typeface="Gulim" charset="0"/>
                <a:ea typeface="Gulim" charset="0"/>
              </a:rPr>
              <a:t>선택</a:t>
            </a:r>
            <a:r>
              <a:rPr sz="1600" spc="-60" baseline="300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600" spc="-50" baseline="30000">
                <a:solidFill>
                  <a:srgbClr val="333333"/>
                </a:solidFill>
                <a:latin typeface="Gulim" charset="0"/>
                <a:ea typeface="Gulim" charset="0"/>
              </a:rPr>
              <a:t>:	</a:t>
            </a:r>
            <a:r>
              <a:rPr sz="1100" spc="-20">
                <a:solidFill>
                  <a:srgbClr val="FFFFFF"/>
                </a:solidFill>
                <a:latin typeface="Gulim" charset="0"/>
                <a:ea typeface="Gulim" charset="0"/>
              </a:rPr>
              <a:t>음식</a:t>
            </a:r>
            <a:r>
              <a:rPr sz="1100" spc="-30">
                <a:solidFill>
                  <a:srgbClr val="FFFFFF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FFFFFF"/>
                </a:solidFill>
                <a:latin typeface="Gulim" charset="0"/>
                <a:ea typeface="Gulim" charset="0"/>
              </a:rPr>
              <a:t>선택시</a:t>
            </a:r>
            <a:endParaRPr lang="ko-KR" altLang="en-US" sz="1100">
              <a:solidFill>
                <a:srgbClr val="FFFFFF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750"/>
            <a:ext cx="14611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4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음식</a:t>
            </a:r>
            <a:r>
              <a:rPr sz="1100" spc="-2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선택시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575810" y="936625"/>
            <a:ext cx="3656965" cy="397510"/>
          </a:xfrm>
          <a:prstGeom prst="rect"/>
        </p:spPr>
        <p:txBody>
          <a:bodyPr wrap="square" lIns="0" tIns="12065" rIns="0" bIns="0" vert="horz" anchor="t">
            <a:spAutoFit/>
          </a:bodyPr>
          <a:lstStyle/>
          <a:p>
            <a:pPr marL="1072515" marR="5080" indent="-1060450" algn="l" defTabSz="5080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상품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상품보기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음</a:t>
            </a:r>
            <a:r>
              <a:rPr sz="2500" spc="-70" i="0" b="0">
                <a:solidFill>
                  <a:srgbClr val="000000"/>
                </a:solidFill>
                <a:latin typeface="Gulim" charset="0"/>
                <a:ea typeface="Gulim" charset="0"/>
              </a:rPr>
              <a:t>식  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선택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360035" y="3380740"/>
            <a:ext cx="810895" cy="324485"/>
          </a:xfrm>
          <a:custGeom>
            <a:gdLst>
              <a:gd fmla="*/ 855471 w 891542" name="TX0"/>
              <a:gd fmla="*/ 356446 h 356873" name="TY0"/>
              <a:gd fmla="*/ 35644 w 891542" name="TX1"/>
              <a:gd fmla="*/ 356446 h 356873" name="TY1"/>
              <a:gd fmla="*/ 21774 w 891542" name="TX2"/>
              <a:gd fmla="*/ 353644 h 356873" name="TY2"/>
              <a:gd fmla="*/ 10443 w 891542" name="TX3"/>
              <a:gd fmla="*/ 346002 h 356873" name="TY3"/>
              <a:gd fmla="*/ 2802 w 891542" name="TX4"/>
              <a:gd fmla="*/ 334672 h 356873" name="TY4"/>
              <a:gd fmla="*/ 0 w 891542" name="TX5"/>
              <a:gd fmla="*/ 320801 h 356873" name="TY5"/>
              <a:gd fmla="*/ 0 w 891542" name="TX6"/>
              <a:gd fmla="*/ 35644 h 356873" name="TY6"/>
              <a:gd fmla="*/ 2802 w 891542" name="TX7"/>
              <a:gd fmla="*/ 21774 h 356873" name="TY7"/>
              <a:gd fmla="*/ 10443 w 891542" name="TX8"/>
              <a:gd fmla="*/ 10443 h 356873" name="TY8"/>
              <a:gd fmla="*/ 21774 w 891542" name="TX9"/>
              <a:gd fmla="*/ 2802 h 356873" name="TY9"/>
              <a:gd fmla="*/ 35644 w 891542" name="TX10"/>
              <a:gd fmla="*/ 0 h 356873" name="TY10"/>
              <a:gd fmla="*/ 855471 w 891542" name="TX11"/>
              <a:gd fmla="*/ 0 h 356873" name="TY11"/>
              <a:gd fmla="*/ 869342 w 891542" name="TX12"/>
              <a:gd fmla="*/ 2802 h 356873" name="TY12"/>
              <a:gd fmla="*/ 880672 w 891542" name="TX13"/>
              <a:gd fmla="*/ 10443 h 356873" name="TY13"/>
              <a:gd fmla="*/ 888314 w 891542" name="TX14"/>
              <a:gd fmla="*/ 21774 h 356873" name="TY14"/>
              <a:gd fmla="*/ 891116 w 891542" name="TX15"/>
              <a:gd fmla="*/ 35644 h 356873" name="TY15"/>
              <a:gd fmla="*/ 891116 w 891542" name="TX16"/>
              <a:gd fmla="*/ 320801 h 356873" name="TY16"/>
              <a:gd fmla="*/ 888314 w 891542" name="TX17"/>
              <a:gd fmla="*/ 334672 h 356873" name="TY17"/>
              <a:gd fmla="*/ 880672 w 891542" name="TX18"/>
              <a:gd fmla="*/ 346002 h 356873" name="TY18"/>
              <a:gd fmla="*/ 869342 w 891542" name="TX19"/>
              <a:gd fmla="*/ 353644 h 356873" name="TY19"/>
              <a:gd fmla="*/ 855471 w 891542" name="TX20"/>
              <a:gd fmla="*/ 356446 h 356873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91542" h="356873">
                <a:moveTo>
                  <a:pt x="855471" y="356446"/>
                </a:moveTo>
                <a:lnTo>
                  <a:pt x="35644" y="356446"/>
                </a:lnTo>
                <a:lnTo>
                  <a:pt x="21774" y="353644"/>
                </a:lnTo>
                <a:lnTo>
                  <a:pt x="10443" y="346002"/>
                </a:lnTo>
                <a:lnTo>
                  <a:pt x="2802" y="334672"/>
                </a:lnTo>
                <a:lnTo>
                  <a:pt x="0" y="320801"/>
                </a:lnTo>
                <a:lnTo>
                  <a:pt x="0" y="35644"/>
                </a:lnTo>
                <a:lnTo>
                  <a:pt x="2802" y="21774"/>
                </a:lnTo>
                <a:lnTo>
                  <a:pt x="10443" y="10443"/>
                </a:lnTo>
                <a:lnTo>
                  <a:pt x="21774" y="2802"/>
                </a:lnTo>
                <a:lnTo>
                  <a:pt x="35644" y="0"/>
                </a:lnTo>
                <a:lnTo>
                  <a:pt x="855471" y="0"/>
                </a:lnTo>
                <a:lnTo>
                  <a:pt x="869342" y="2802"/>
                </a:lnTo>
                <a:lnTo>
                  <a:pt x="880672" y="10443"/>
                </a:lnTo>
                <a:lnTo>
                  <a:pt x="888314" y="21774"/>
                </a:lnTo>
                <a:lnTo>
                  <a:pt x="891116" y="35644"/>
                </a:lnTo>
                <a:lnTo>
                  <a:pt x="891116" y="320801"/>
                </a:lnTo>
                <a:lnTo>
                  <a:pt x="888314" y="334672"/>
                </a:lnTo>
                <a:lnTo>
                  <a:pt x="880672" y="346002"/>
                </a:lnTo>
                <a:lnTo>
                  <a:pt x="869342" y="353644"/>
                </a:lnTo>
                <a:lnTo>
                  <a:pt x="855471" y="3564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468110" y="3380740"/>
            <a:ext cx="810895" cy="324485"/>
          </a:xfrm>
          <a:custGeom>
            <a:gdLst>
              <a:gd fmla="*/ 855471 w 891543" name="TX0"/>
              <a:gd fmla="*/ 356446 h 356873" name="TY0"/>
              <a:gd fmla="*/ 35644 w 891543" name="TX1"/>
              <a:gd fmla="*/ 356446 h 356873" name="TY1"/>
              <a:gd fmla="*/ 21774 w 891543" name="TX2"/>
              <a:gd fmla="*/ 353644 h 356873" name="TY2"/>
              <a:gd fmla="*/ 10443 w 891543" name="TX3"/>
              <a:gd fmla="*/ 346002 h 356873" name="TY3"/>
              <a:gd fmla="*/ 2802 w 891543" name="TX4"/>
              <a:gd fmla="*/ 334672 h 356873" name="TY4"/>
              <a:gd fmla="*/ 0 w 891543" name="TX5"/>
              <a:gd fmla="*/ 320801 h 356873" name="TY5"/>
              <a:gd fmla="*/ 0 w 891543" name="TX6"/>
              <a:gd fmla="*/ 35644 h 356873" name="TY6"/>
              <a:gd fmla="*/ 2802 w 891543" name="TX7"/>
              <a:gd fmla="*/ 21774 h 356873" name="TY7"/>
              <a:gd fmla="*/ 10443 w 891543" name="TX8"/>
              <a:gd fmla="*/ 10443 h 356873" name="TY8"/>
              <a:gd fmla="*/ 21774 w 891543" name="TX9"/>
              <a:gd fmla="*/ 2802 h 356873" name="TY9"/>
              <a:gd fmla="*/ 35644 w 891543" name="TX10"/>
              <a:gd fmla="*/ 0 h 356873" name="TY10"/>
              <a:gd fmla="*/ 855471 w 891543" name="TX11"/>
              <a:gd fmla="*/ 0 h 356873" name="TY11"/>
              <a:gd fmla="*/ 869342 w 891543" name="TX12"/>
              <a:gd fmla="*/ 2802 h 356873" name="TY12"/>
              <a:gd fmla="*/ 880672 w 891543" name="TX13"/>
              <a:gd fmla="*/ 10443 h 356873" name="TY13"/>
              <a:gd fmla="*/ 888314 w 891543" name="TX14"/>
              <a:gd fmla="*/ 21774 h 356873" name="TY14"/>
              <a:gd fmla="*/ 891116 w 891543" name="TX15"/>
              <a:gd fmla="*/ 35644 h 356873" name="TY15"/>
              <a:gd fmla="*/ 891116 w 891543" name="TX16"/>
              <a:gd fmla="*/ 320801 h 356873" name="TY16"/>
              <a:gd fmla="*/ 888314 w 891543" name="TX17"/>
              <a:gd fmla="*/ 334672 h 356873" name="TY17"/>
              <a:gd fmla="*/ 880672 w 891543" name="TX18"/>
              <a:gd fmla="*/ 346002 h 356873" name="TY18"/>
              <a:gd fmla="*/ 869342 w 891543" name="TX19"/>
              <a:gd fmla="*/ 353644 h 356873" name="TY19"/>
              <a:gd fmla="*/ 855471 w 891543" name="TX20"/>
              <a:gd fmla="*/ 356446 h 356873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91543" h="356873">
                <a:moveTo>
                  <a:pt x="855471" y="356446"/>
                </a:moveTo>
                <a:lnTo>
                  <a:pt x="35644" y="356446"/>
                </a:lnTo>
                <a:lnTo>
                  <a:pt x="21774" y="353644"/>
                </a:lnTo>
                <a:lnTo>
                  <a:pt x="10443" y="346002"/>
                </a:lnTo>
                <a:lnTo>
                  <a:pt x="2802" y="334672"/>
                </a:lnTo>
                <a:lnTo>
                  <a:pt x="0" y="320801"/>
                </a:lnTo>
                <a:lnTo>
                  <a:pt x="0" y="35644"/>
                </a:lnTo>
                <a:lnTo>
                  <a:pt x="2802" y="21774"/>
                </a:lnTo>
                <a:lnTo>
                  <a:pt x="10443" y="10443"/>
                </a:lnTo>
                <a:lnTo>
                  <a:pt x="21774" y="2802"/>
                </a:lnTo>
                <a:lnTo>
                  <a:pt x="35644" y="0"/>
                </a:lnTo>
                <a:lnTo>
                  <a:pt x="855471" y="0"/>
                </a:lnTo>
                <a:lnTo>
                  <a:pt x="869342" y="2802"/>
                </a:lnTo>
                <a:lnTo>
                  <a:pt x="880672" y="10443"/>
                </a:lnTo>
                <a:lnTo>
                  <a:pt x="888314" y="21774"/>
                </a:lnTo>
                <a:lnTo>
                  <a:pt x="891116" y="35644"/>
                </a:lnTo>
                <a:lnTo>
                  <a:pt x="891116" y="320801"/>
                </a:lnTo>
                <a:lnTo>
                  <a:pt x="888314" y="334672"/>
                </a:lnTo>
                <a:lnTo>
                  <a:pt x="880672" y="346002"/>
                </a:lnTo>
                <a:lnTo>
                  <a:pt x="869342" y="353644"/>
                </a:lnTo>
                <a:lnTo>
                  <a:pt x="855471" y="3564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540250" y="1995805"/>
            <a:ext cx="4356735" cy="162306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[바질 어이언 팝콘M]이 담겨있습니다.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결제하기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추가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구매하기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  <a:tabLst>
                <a:tab pos="1215390" algn="l"/>
                <a:tab pos="2284730" algn="l"/>
              </a:tabLst>
            </a:pPr>
            <a:r>
              <a:rPr sz="1600" spc="-50" baseline="30000">
                <a:solidFill>
                  <a:srgbClr val="333333"/>
                </a:solidFill>
                <a:latin typeface="Gulim" charset="0"/>
                <a:ea typeface="Gulim" charset="0"/>
              </a:rPr>
              <a:t>메뉴</a:t>
            </a:r>
            <a:r>
              <a:rPr sz="1600" spc="-60" baseline="300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600" spc="-50" baseline="30000">
                <a:solidFill>
                  <a:srgbClr val="333333"/>
                </a:solidFill>
                <a:latin typeface="Gulim" charset="0"/>
                <a:ea typeface="Gulim" charset="0"/>
              </a:rPr>
              <a:t>선택</a:t>
            </a:r>
            <a:r>
              <a:rPr sz="1600" spc="-60" baseline="300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600" spc="-50" baseline="30000">
                <a:solidFill>
                  <a:srgbClr val="333333"/>
                </a:solidFill>
                <a:latin typeface="Gulim" charset="0"/>
                <a:ea typeface="Gulim" charset="0"/>
              </a:rPr>
              <a:t>:	</a:t>
            </a:r>
            <a:r>
              <a:rPr sz="1100" spc="-20">
                <a:solidFill>
                  <a:srgbClr val="FFFFFF"/>
                </a:solidFill>
                <a:latin typeface="Gulim" charset="0"/>
                <a:ea typeface="Gulim" charset="0"/>
              </a:rPr>
              <a:t>결제	추가</a:t>
            </a:r>
            <a:r>
              <a:rPr sz="1100" spc="-40">
                <a:solidFill>
                  <a:srgbClr val="FFFFFF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FFFFFF"/>
                </a:solidFill>
                <a:latin typeface="Gulim" charset="0"/>
                <a:ea typeface="Gulim" charset="0"/>
              </a:rPr>
              <a:t>구매</a:t>
            </a:r>
            <a:endParaRPr lang="ko-KR" altLang="en-US" sz="1100">
              <a:solidFill>
                <a:srgbClr val="FFFFFF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0648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스낵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2565" y="149860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525645" y="1320800"/>
            <a:ext cx="367855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90" i="0" b="0">
                <a:solidFill>
                  <a:srgbClr val="000000"/>
                </a:solidFill>
                <a:latin typeface="Gulim" charset="0"/>
                <a:ea typeface="Gulim" charset="0"/>
              </a:rPr>
              <a:t>상품_상품보기_스낵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198110" y="3598545"/>
            <a:ext cx="809625" cy="324485"/>
          </a:xfrm>
          <a:custGeom>
            <a:gdLst>
              <a:gd fmla="*/ 855471 w 891541" name="TX0"/>
              <a:gd fmla="*/ 356446 h 356872" name="TY0"/>
              <a:gd fmla="*/ 35644 w 891541" name="TX1"/>
              <a:gd fmla="*/ 356446 h 356872" name="TY1"/>
              <a:gd fmla="*/ 21774 w 891541" name="TX2"/>
              <a:gd fmla="*/ 353644 h 356872" name="TY2"/>
              <a:gd fmla="*/ 10443 w 891541" name="TX3"/>
              <a:gd fmla="*/ 346002 h 356872" name="TY3"/>
              <a:gd fmla="*/ 2802 w 891541" name="TX4"/>
              <a:gd fmla="*/ 334672 h 356872" name="TY4"/>
              <a:gd fmla="*/ 0 w 891541" name="TX5"/>
              <a:gd fmla="*/ 320801 h 356872" name="TY5"/>
              <a:gd fmla="*/ 0 w 891541" name="TX6"/>
              <a:gd fmla="*/ 35644 h 356872" name="TY6"/>
              <a:gd fmla="*/ 2802 w 891541" name="TX7"/>
              <a:gd fmla="*/ 21774 h 356872" name="TY7"/>
              <a:gd fmla="*/ 10443 w 891541" name="TX8"/>
              <a:gd fmla="*/ 10443 h 356872" name="TY8"/>
              <a:gd fmla="*/ 21774 w 891541" name="TX9"/>
              <a:gd fmla="*/ 2802 h 356872" name="TY9"/>
              <a:gd fmla="*/ 35644 w 891541" name="TX10"/>
              <a:gd fmla="*/ 0 h 356872" name="TY10"/>
              <a:gd fmla="*/ 855471 w 891541" name="TX11"/>
              <a:gd fmla="*/ 0 h 356872" name="TY11"/>
              <a:gd fmla="*/ 869342 w 891541" name="TX12"/>
              <a:gd fmla="*/ 2802 h 356872" name="TY12"/>
              <a:gd fmla="*/ 880672 w 891541" name="TX13"/>
              <a:gd fmla="*/ 10443 h 356872" name="TY13"/>
              <a:gd fmla="*/ 888314 w 891541" name="TX14"/>
              <a:gd fmla="*/ 21774 h 356872" name="TY14"/>
              <a:gd fmla="*/ 891116 w 891541" name="TX15"/>
              <a:gd fmla="*/ 35644 h 356872" name="TY15"/>
              <a:gd fmla="*/ 891116 w 891541" name="TX16"/>
              <a:gd fmla="*/ 320801 h 356872" name="TY16"/>
              <a:gd fmla="*/ 888314 w 891541" name="TX17"/>
              <a:gd fmla="*/ 334672 h 356872" name="TY17"/>
              <a:gd fmla="*/ 880672 w 891541" name="TX18"/>
              <a:gd fmla="*/ 346002 h 356872" name="TY18"/>
              <a:gd fmla="*/ 869342 w 891541" name="TX19"/>
              <a:gd fmla="*/ 353644 h 356872" name="TY19"/>
              <a:gd fmla="*/ 855471 w 891541" name="TX20"/>
              <a:gd fmla="*/ 356446 h 356872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91541" h="356872">
                <a:moveTo>
                  <a:pt x="855471" y="356446"/>
                </a:moveTo>
                <a:lnTo>
                  <a:pt x="35644" y="356446"/>
                </a:lnTo>
                <a:lnTo>
                  <a:pt x="21774" y="353644"/>
                </a:lnTo>
                <a:lnTo>
                  <a:pt x="10443" y="346002"/>
                </a:lnTo>
                <a:lnTo>
                  <a:pt x="2802" y="334672"/>
                </a:lnTo>
                <a:lnTo>
                  <a:pt x="0" y="320801"/>
                </a:lnTo>
                <a:lnTo>
                  <a:pt x="0" y="35644"/>
                </a:lnTo>
                <a:lnTo>
                  <a:pt x="2802" y="21774"/>
                </a:lnTo>
                <a:lnTo>
                  <a:pt x="10443" y="10443"/>
                </a:lnTo>
                <a:lnTo>
                  <a:pt x="21774" y="2802"/>
                </a:lnTo>
                <a:lnTo>
                  <a:pt x="35644" y="0"/>
                </a:lnTo>
                <a:lnTo>
                  <a:pt x="855471" y="0"/>
                </a:lnTo>
                <a:lnTo>
                  <a:pt x="869342" y="2802"/>
                </a:lnTo>
                <a:lnTo>
                  <a:pt x="880672" y="10443"/>
                </a:lnTo>
                <a:lnTo>
                  <a:pt x="888314" y="21774"/>
                </a:lnTo>
                <a:lnTo>
                  <a:pt x="891116" y="35644"/>
                </a:lnTo>
                <a:lnTo>
                  <a:pt x="891116" y="320801"/>
                </a:lnTo>
                <a:lnTo>
                  <a:pt x="888314" y="334672"/>
                </a:lnTo>
                <a:lnTo>
                  <a:pt x="880672" y="346002"/>
                </a:lnTo>
                <a:lnTo>
                  <a:pt x="869342" y="353644"/>
                </a:lnTo>
                <a:lnTo>
                  <a:pt x="855471" y="3564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268470" y="2043430"/>
            <a:ext cx="4037965" cy="179197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스낵을 선택하셨습니다. 구매하실 음식을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허니버터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오징어 (7,000원)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칠리나쵸 (5,000원)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플레인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핫도그 (3,500원)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  <a:tabLst>
                <a:tab pos="854710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메뉴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	</a:t>
            </a:r>
            <a:r>
              <a:rPr sz="1100" spc="-20">
                <a:solidFill>
                  <a:srgbClr val="FFFFFF"/>
                </a:solidFill>
                <a:latin typeface="Gulim" charset="0"/>
                <a:ea typeface="Gulim" charset="0"/>
              </a:rPr>
              <a:t>음식</a:t>
            </a:r>
            <a:r>
              <a:rPr sz="1100" spc="-30">
                <a:solidFill>
                  <a:srgbClr val="FFFFFF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FFFFFF"/>
                </a:solidFill>
                <a:latin typeface="Gulim" charset="0"/>
                <a:ea typeface="Gulim" charset="0"/>
              </a:rPr>
              <a:t>선택시</a:t>
            </a:r>
            <a:endParaRPr lang="ko-KR" altLang="en-US" sz="1100">
              <a:solidFill>
                <a:srgbClr val="FFFFFF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0648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음료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2565" y="149860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5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596130" y="991235"/>
            <a:ext cx="307403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90" i="0" b="0">
                <a:solidFill>
                  <a:srgbClr val="000000"/>
                </a:solidFill>
                <a:latin typeface="Gulim" charset="0"/>
                <a:ea typeface="Gulim" charset="0"/>
              </a:rPr>
              <a:t>상품_상품보기_음료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271135" y="4286250"/>
            <a:ext cx="809625" cy="324485"/>
          </a:xfrm>
          <a:custGeom>
            <a:gdLst>
              <a:gd fmla="*/ 855471 w 891541" name="TX0"/>
              <a:gd fmla="*/ 356446 h 356872" name="TY0"/>
              <a:gd fmla="*/ 35644 w 891541" name="TX1"/>
              <a:gd fmla="*/ 356446 h 356872" name="TY1"/>
              <a:gd fmla="*/ 21774 w 891541" name="TX2"/>
              <a:gd fmla="*/ 353644 h 356872" name="TY2"/>
              <a:gd fmla="*/ 10443 w 891541" name="TX3"/>
              <a:gd fmla="*/ 346002 h 356872" name="TY3"/>
              <a:gd fmla="*/ 2802 w 891541" name="TX4"/>
              <a:gd fmla="*/ 334672 h 356872" name="TY4"/>
              <a:gd fmla="*/ 0 w 891541" name="TX5"/>
              <a:gd fmla="*/ 320801 h 356872" name="TY5"/>
              <a:gd fmla="*/ 0 w 891541" name="TX6"/>
              <a:gd fmla="*/ 35644 h 356872" name="TY6"/>
              <a:gd fmla="*/ 2802 w 891541" name="TX7"/>
              <a:gd fmla="*/ 21774 h 356872" name="TY7"/>
              <a:gd fmla="*/ 10443 w 891541" name="TX8"/>
              <a:gd fmla="*/ 10443 h 356872" name="TY8"/>
              <a:gd fmla="*/ 21774 w 891541" name="TX9"/>
              <a:gd fmla="*/ 2802 h 356872" name="TY9"/>
              <a:gd fmla="*/ 35644 w 891541" name="TX10"/>
              <a:gd fmla="*/ 0 h 356872" name="TY10"/>
              <a:gd fmla="*/ 855471 w 891541" name="TX11"/>
              <a:gd fmla="*/ 0 h 356872" name="TY11"/>
              <a:gd fmla="*/ 869342 w 891541" name="TX12"/>
              <a:gd fmla="*/ 2802 h 356872" name="TY12"/>
              <a:gd fmla="*/ 880672 w 891541" name="TX13"/>
              <a:gd fmla="*/ 10443 h 356872" name="TY13"/>
              <a:gd fmla="*/ 888314 w 891541" name="TX14"/>
              <a:gd fmla="*/ 21774 h 356872" name="TY14"/>
              <a:gd fmla="*/ 891116 w 891541" name="TX15"/>
              <a:gd fmla="*/ 35644 h 356872" name="TY15"/>
              <a:gd fmla="*/ 891116 w 891541" name="TX16"/>
              <a:gd fmla="*/ 320801 h 356872" name="TY16"/>
              <a:gd fmla="*/ 888314 w 891541" name="TX17"/>
              <a:gd fmla="*/ 334672 h 356872" name="TY17"/>
              <a:gd fmla="*/ 880672 w 891541" name="TX18"/>
              <a:gd fmla="*/ 346002 h 356872" name="TY18"/>
              <a:gd fmla="*/ 869342 w 891541" name="TX19"/>
              <a:gd fmla="*/ 353644 h 356872" name="TY19"/>
              <a:gd fmla="*/ 855471 w 891541" name="TX20"/>
              <a:gd fmla="*/ 356446 h 356872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91541" h="356872">
                <a:moveTo>
                  <a:pt x="855471" y="356446"/>
                </a:moveTo>
                <a:lnTo>
                  <a:pt x="35644" y="356446"/>
                </a:lnTo>
                <a:lnTo>
                  <a:pt x="21774" y="353644"/>
                </a:lnTo>
                <a:lnTo>
                  <a:pt x="10443" y="346002"/>
                </a:lnTo>
                <a:lnTo>
                  <a:pt x="2802" y="334672"/>
                </a:lnTo>
                <a:lnTo>
                  <a:pt x="0" y="320801"/>
                </a:lnTo>
                <a:lnTo>
                  <a:pt x="0" y="35644"/>
                </a:lnTo>
                <a:lnTo>
                  <a:pt x="2802" y="21774"/>
                </a:lnTo>
                <a:lnTo>
                  <a:pt x="10443" y="10443"/>
                </a:lnTo>
                <a:lnTo>
                  <a:pt x="21774" y="2802"/>
                </a:lnTo>
                <a:lnTo>
                  <a:pt x="35644" y="0"/>
                </a:lnTo>
                <a:lnTo>
                  <a:pt x="855471" y="0"/>
                </a:lnTo>
                <a:lnTo>
                  <a:pt x="869342" y="2802"/>
                </a:lnTo>
                <a:lnTo>
                  <a:pt x="880672" y="10443"/>
                </a:lnTo>
                <a:lnTo>
                  <a:pt x="888314" y="21774"/>
                </a:lnTo>
                <a:lnTo>
                  <a:pt x="891116" y="35644"/>
                </a:lnTo>
                <a:lnTo>
                  <a:pt x="891116" y="320801"/>
                </a:lnTo>
                <a:lnTo>
                  <a:pt x="888314" y="334672"/>
                </a:lnTo>
                <a:lnTo>
                  <a:pt x="880672" y="346002"/>
                </a:lnTo>
                <a:lnTo>
                  <a:pt x="869342" y="353644"/>
                </a:lnTo>
                <a:lnTo>
                  <a:pt x="855471" y="3564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362700" y="4286250"/>
            <a:ext cx="809625" cy="324485"/>
          </a:xfrm>
          <a:custGeom>
            <a:gdLst>
              <a:gd fmla="*/ 855471 w 891542" name="TX0"/>
              <a:gd fmla="*/ 356446 h 356872" name="TY0"/>
              <a:gd fmla="*/ 35644 w 891542" name="TX1"/>
              <a:gd fmla="*/ 356446 h 356872" name="TY1"/>
              <a:gd fmla="*/ 21774 w 891542" name="TX2"/>
              <a:gd fmla="*/ 353644 h 356872" name="TY2"/>
              <a:gd fmla="*/ 10443 w 891542" name="TX3"/>
              <a:gd fmla="*/ 346002 h 356872" name="TY3"/>
              <a:gd fmla="*/ 2802 w 891542" name="TX4"/>
              <a:gd fmla="*/ 334672 h 356872" name="TY4"/>
              <a:gd fmla="*/ 0 w 891542" name="TX5"/>
              <a:gd fmla="*/ 320801 h 356872" name="TY5"/>
              <a:gd fmla="*/ 0 w 891542" name="TX6"/>
              <a:gd fmla="*/ 35644 h 356872" name="TY6"/>
              <a:gd fmla="*/ 2802 w 891542" name="TX7"/>
              <a:gd fmla="*/ 21774 h 356872" name="TY7"/>
              <a:gd fmla="*/ 10443 w 891542" name="TX8"/>
              <a:gd fmla="*/ 10443 h 356872" name="TY8"/>
              <a:gd fmla="*/ 21774 w 891542" name="TX9"/>
              <a:gd fmla="*/ 2802 h 356872" name="TY9"/>
              <a:gd fmla="*/ 35644 w 891542" name="TX10"/>
              <a:gd fmla="*/ 0 h 356872" name="TY10"/>
              <a:gd fmla="*/ 855471 w 891542" name="TX11"/>
              <a:gd fmla="*/ 0 h 356872" name="TY11"/>
              <a:gd fmla="*/ 869342 w 891542" name="TX12"/>
              <a:gd fmla="*/ 2802 h 356872" name="TY12"/>
              <a:gd fmla="*/ 880672 w 891542" name="TX13"/>
              <a:gd fmla="*/ 10443 h 356872" name="TY13"/>
              <a:gd fmla="*/ 888314 w 891542" name="TX14"/>
              <a:gd fmla="*/ 21774 h 356872" name="TY14"/>
              <a:gd fmla="*/ 891116 w 891542" name="TX15"/>
              <a:gd fmla="*/ 35644 h 356872" name="TY15"/>
              <a:gd fmla="*/ 891116 w 891542" name="TX16"/>
              <a:gd fmla="*/ 320801 h 356872" name="TY16"/>
              <a:gd fmla="*/ 888314 w 891542" name="TX17"/>
              <a:gd fmla="*/ 334672 h 356872" name="TY17"/>
              <a:gd fmla="*/ 880672 w 891542" name="TX18"/>
              <a:gd fmla="*/ 346002 h 356872" name="TY18"/>
              <a:gd fmla="*/ 869342 w 891542" name="TX19"/>
              <a:gd fmla="*/ 353644 h 356872" name="TY19"/>
              <a:gd fmla="*/ 855471 w 891542" name="TX20"/>
              <a:gd fmla="*/ 356446 h 356872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91542" h="356872">
                <a:moveTo>
                  <a:pt x="855471" y="356446"/>
                </a:moveTo>
                <a:lnTo>
                  <a:pt x="35644" y="356446"/>
                </a:lnTo>
                <a:lnTo>
                  <a:pt x="21774" y="353644"/>
                </a:lnTo>
                <a:lnTo>
                  <a:pt x="10443" y="346002"/>
                </a:lnTo>
                <a:lnTo>
                  <a:pt x="2802" y="334672"/>
                </a:lnTo>
                <a:lnTo>
                  <a:pt x="0" y="320801"/>
                </a:lnTo>
                <a:lnTo>
                  <a:pt x="0" y="35644"/>
                </a:lnTo>
                <a:lnTo>
                  <a:pt x="2802" y="21774"/>
                </a:lnTo>
                <a:lnTo>
                  <a:pt x="10443" y="10443"/>
                </a:lnTo>
                <a:lnTo>
                  <a:pt x="21774" y="2802"/>
                </a:lnTo>
                <a:lnTo>
                  <a:pt x="35644" y="0"/>
                </a:lnTo>
                <a:lnTo>
                  <a:pt x="855471" y="0"/>
                </a:lnTo>
                <a:lnTo>
                  <a:pt x="869342" y="2802"/>
                </a:lnTo>
                <a:lnTo>
                  <a:pt x="880672" y="10443"/>
                </a:lnTo>
                <a:lnTo>
                  <a:pt x="888314" y="21774"/>
                </a:lnTo>
                <a:lnTo>
                  <a:pt x="891116" y="35644"/>
                </a:lnTo>
                <a:lnTo>
                  <a:pt x="891116" y="320801"/>
                </a:lnTo>
                <a:lnTo>
                  <a:pt x="888314" y="334672"/>
                </a:lnTo>
                <a:lnTo>
                  <a:pt x="880672" y="346002"/>
                </a:lnTo>
                <a:lnTo>
                  <a:pt x="869342" y="353644"/>
                </a:lnTo>
                <a:lnTo>
                  <a:pt x="855471" y="3564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074795" y="1971675"/>
            <a:ext cx="4379595" cy="246761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음료를 선택하셨습니다. 구매하실 음식을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탄산음료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Gulim" charset="0"/>
                <a:ea typeface="Gulim" charset="0"/>
              </a:rPr>
              <a:t>M (2,000원)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탄산음료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L (3,000원)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아메리카노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Gulim" charset="0"/>
                <a:ea typeface="Gulim" charset="0"/>
              </a:rPr>
              <a:t>HOT (2,500원)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아메리카노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ICE   (3,000원)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아이스티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Gulim" charset="0"/>
                <a:ea typeface="Gulim" charset="0"/>
              </a:rPr>
              <a:t>M  (2,500원)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아이스티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Gulim" charset="0"/>
                <a:ea typeface="Gulim" charset="0"/>
              </a:rPr>
              <a:t>L   (3,000원)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  맥주          (4,500원)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  <a:tabLst>
                <a:tab pos="899160" algn="l"/>
                <a:tab pos="2075180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메뉴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	</a:t>
            </a:r>
            <a:r>
              <a:rPr sz="1600" spc="-50" baseline="30000">
                <a:solidFill>
                  <a:srgbClr val="FFFFFF"/>
                </a:solidFill>
                <a:latin typeface="Gulim" charset="0"/>
                <a:ea typeface="Gulim" charset="0"/>
              </a:rPr>
              <a:t>음식</a:t>
            </a:r>
            <a:r>
              <a:rPr sz="1600" spc="-60" baseline="30000">
                <a:solidFill>
                  <a:srgbClr val="FFFFFF"/>
                </a:solidFill>
                <a:latin typeface="Gulim" charset="0"/>
                <a:ea typeface="Gulim" charset="0"/>
              </a:rPr>
              <a:t> </a:t>
            </a:r>
            <a:r>
              <a:rPr sz="1600" spc="-50" baseline="30000">
                <a:solidFill>
                  <a:srgbClr val="FFFFFF"/>
                </a:solidFill>
                <a:latin typeface="Gulim" charset="0"/>
                <a:ea typeface="Gulim" charset="0"/>
              </a:rPr>
              <a:t>선택시	</a:t>
            </a:r>
            <a:r>
              <a:rPr sz="1600" spc="-40" baseline="30000">
                <a:solidFill>
                  <a:srgbClr val="FFFFFF"/>
                </a:solidFill>
                <a:latin typeface="Gulim" charset="0"/>
                <a:ea typeface="Gulim" charset="0"/>
              </a:rPr>
              <a:t>맥주(미성년)</a:t>
            </a:r>
            <a:endParaRPr lang="ko-KR" altLang="en-US" sz="1600" baseline="30000">
              <a:solidFill>
                <a:srgbClr val="FFFFFF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8408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60">
                <a:solidFill>
                  <a:srgbClr val="333333"/>
                </a:solidFill>
                <a:latin typeface="Gulim" charset="0"/>
                <a:ea typeface="Gulim" charset="0"/>
              </a:rPr>
              <a:t>맥주선택시-미성년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2565" y="149860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6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549140" y="1150620"/>
            <a:ext cx="3450590" cy="78232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230505" marR="5080" indent="-21844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상품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상품보기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음료</a:t>
            </a:r>
            <a:r>
              <a:rPr sz="2500" spc="130" i="0" b="0">
                <a:solidFill>
                  <a:srgbClr val="000000"/>
                </a:solidFill>
                <a:latin typeface="Gulim" charset="0"/>
                <a:ea typeface="Gulim" charset="0"/>
              </a:rPr>
              <a:t>_  </a:t>
            </a:r>
            <a:r>
              <a:rPr sz="2500" spc="-110" i="0" b="0">
                <a:solidFill>
                  <a:srgbClr val="000000"/>
                </a:solidFill>
                <a:latin typeface="Gulim" charset="0"/>
                <a:ea typeface="Gulim" charset="0"/>
              </a:rPr>
              <a:t>맥주_미성년(회원)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097020" y="2300605"/>
            <a:ext cx="4345940" cy="122364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※미성년자는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구매하실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수</a:t>
            </a:r>
            <a:r>
              <a:rPr sz="1100" spc="-9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없습니다.※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다시 </a:t>
            </a:r>
            <a:r>
              <a:rPr sz="1100" spc="-1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선택해주세요.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 (상품보기 화면으로)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0648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세트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2565" y="149860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7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4495"/>
            <a:ext cx="635" cy="4862195"/>
          </a:xfrm>
          <a:custGeom>
            <a:gdLst>
              <a:gd fmla="*/ 0 w 2" name="TX0"/>
              <a:gd fmla="*/ 0 h 5356227" name="TY0"/>
              <a:gd fmla="*/ 0 w 2" name="TX1"/>
              <a:gd fmla="*/ 5355611 h 5356227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56227">
                <a:moveTo>
                  <a:pt x="0" y="0"/>
                </a:moveTo>
                <a:lnTo>
                  <a:pt x="0" y="5355611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4495"/>
            <a:ext cx="635" cy="4862195"/>
          </a:xfrm>
          <a:custGeom>
            <a:gdLst>
              <a:gd fmla="*/ 0 w 2" name="TX0"/>
              <a:gd fmla="*/ 0 h 5356227" name="TY0"/>
              <a:gd fmla="*/ 0 w 2" name="TX1"/>
              <a:gd fmla="*/ 5355611 h 5356227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56227">
                <a:moveTo>
                  <a:pt x="0" y="0"/>
                </a:moveTo>
                <a:lnTo>
                  <a:pt x="0" y="5355611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859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549140" y="1221740"/>
            <a:ext cx="345059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90" i="0" b="0">
                <a:solidFill>
                  <a:srgbClr val="000000"/>
                </a:solidFill>
                <a:latin typeface="Gulim" charset="0"/>
                <a:ea typeface="Gulim" charset="0"/>
              </a:rPr>
              <a:t>상품_상품보기_세트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176395" y="1980565"/>
            <a:ext cx="4038600" cy="122364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세트를 선택하셨습니다. 구매하실 음식을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바질어니언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팝콘M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+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탄산음료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Gulim" charset="0"/>
                <a:ea typeface="Gulim" charset="0"/>
              </a:rPr>
              <a:t>M (8,000원)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바질어니언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팝콘M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2개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+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탄산음료</a:t>
            </a:r>
            <a:r>
              <a:rPr sz="1100" spc="-1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Gulim" charset="0"/>
                <a:ea typeface="Gulim" charset="0"/>
              </a:rPr>
              <a:t>L (15,000원)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39615" y="3449320"/>
            <a:ext cx="6102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1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5295265" y="3396615"/>
            <a:ext cx="809625" cy="324485"/>
          </a:xfrm>
          <a:custGeom>
            <a:gdLst>
              <a:gd fmla="*/ 855471 w 891541" name="TX0"/>
              <a:gd fmla="*/ 356446 h 356872" name="TY0"/>
              <a:gd fmla="*/ 35644 w 891541" name="TX1"/>
              <a:gd fmla="*/ 356446 h 356872" name="TY1"/>
              <a:gd fmla="*/ 21774 w 891541" name="TX2"/>
              <a:gd fmla="*/ 353644 h 356872" name="TY2"/>
              <a:gd fmla="*/ 10443 w 891541" name="TX3"/>
              <a:gd fmla="*/ 346002 h 356872" name="TY3"/>
              <a:gd fmla="*/ 2802 w 891541" name="TX4"/>
              <a:gd fmla="*/ 334672 h 356872" name="TY4"/>
              <a:gd fmla="*/ 0 w 891541" name="TX5"/>
              <a:gd fmla="*/ 320801 h 356872" name="TY5"/>
              <a:gd fmla="*/ 0 w 891541" name="TX6"/>
              <a:gd fmla="*/ 35644 h 356872" name="TY6"/>
              <a:gd fmla="*/ 2802 w 891541" name="TX7"/>
              <a:gd fmla="*/ 21774 h 356872" name="TY7"/>
              <a:gd fmla="*/ 10443 w 891541" name="TX8"/>
              <a:gd fmla="*/ 10443 h 356872" name="TY8"/>
              <a:gd fmla="*/ 21774 w 891541" name="TX9"/>
              <a:gd fmla="*/ 2802 h 356872" name="TY9"/>
              <a:gd fmla="*/ 35644 w 891541" name="TX10"/>
              <a:gd fmla="*/ 0 h 356872" name="TY10"/>
              <a:gd fmla="*/ 855471 w 891541" name="TX11"/>
              <a:gd fmla="*/ 0 h 356872" name="TY11"/>
              <a:gd fmla="*/ 869342 w 891541" name="TX12"/>
              <a:gd fmla="*/ 2802 h 356872" name="TY12"/>
              <a:gd fmla="*/ 880672 w 891541" name="TX13"/>
              <a:gd fmla="*/ 10443 h 356872" name="TY13"/>
              <a:gd fmla="*/ 888314 w 891541" name="TX14"/>
              <a:gd fmla="*/ 21774 h 356872" name="TY14"/>
              <a:gd fmla="*/ 891116 w 891541" name="TX15"/>
              <a:gd fmla="*/ 35644 h 356872" name="TY15"/>
              <a:gd fmla="*/ 891116 w 891541" name="TX16"/>
              <a:gd fmla="*/ 320801 h 356872" name="TY16"/>
              <a:gd fmla="*/ 888314 w 891541" name="TX17"/>
              <a:gd fmla="*/ 334672 h 356872" name="TY17"/>
              <a:gd fmla="*/ 880672 w 891541" name="TX18"/>
              <a:gd fmla="*/ 346002 h 356872" name="TY18"/>
              <a:gd fmla="*/ 869342 w 891541" name="TX19"/>
              <a:gd fmla="*/ 353644 h 356872" name="TY19"/>
              <a:gd fmla="*/ 855471 w 891541" name="TX20"/>
              <a:gd fmla="*/ 356446 h 356872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91541" h="356872">
                <a:moveTo>
                  <a:pt x="855471" y="356446"/>
                </a:moveTo>
                <a:lnTo>
                  <a:pt x="35644" y="356446"/>
                </a:lnTo>
                <a:lnTo>
                  <a:pt x="21774" y="353644"/>
                </a:lnTo>
                <a:lnTo>
                  <a:pt x="10443" y="346002"/>
                </a:lnTo>
                <a:lnTo>
                  <a:pt x="2802" y="334672"/>
                </a:lnTo>
                <a:lnTo>
                  <a:pt x="0" y="320801"/>
                </a:lnTo>
                <a:lnTo>
                  <a:pt x="0" y="35644"/>
                </a:lnTo>
                <a:lnTo>
                  <a:pt x="2802" y="21774"/>
                </a:lnTo>
                <a:lnTo>
                  <a:pt x="10443" y="10443"/>
                </a:lnTo>
                <a:lnTo>
                  <a:pt x="21774" y="2802"/>
                </a:lnTo>
                <a:lnTo>
                  <a:pt x="35644" y="0"/>
                </a:lnTo>
                <a:lnTo>
                  <a:pt x="855471" y="0"/>
                </a:lnTo>
                <a:lnTo>
                  <a:pt x="869342" y="2802"/>
                </a:lnTo>
                <a:lnTo>
                  <a:pt x="880672" y="10443"/>
                </a:lnTo>
                <a:lnTo>
                  <a:pt x="888314" y="21774"/>
                </a:lnTo>
                <a:lnTo>
                  <a:pt x="891116" y="35644"/>
                </a:lnTo>
                <a:lnTo>
                  <a:pt x="891116" y="320801"/>
                </a:lnTo>
                <a:lnTo>
                  <a:pt x="888314" y="334672"/>
                </a:lnTo>
                <a:lnTo>
                  <a:pt x="880672" y="346002"/>
                </a:lnTo>
                <a:lnTo>
                  <a:pt x="869342" y="353644"/>
                </a:lnTo>
                <a:lnTo>
                  <a:pt x="855471" y="3564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368290" y="3465195"/>
            <a:ext cx="6610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40">
                <a:solidFill>
                  <a:srgbClr val="FFFFFF"/>
                </a:solidFill>
                <a:latin typeface="Gulim" charset="0"/>
                <a:ea typeface="Gulim" charset="0"/>
              </a:rPr>
              <a:t>음식</a:t>
            </a:r>
            <a:r>
              <a:rPr sz="1100" spc="-120">
                <a:solidFill>
                  <a:srgbClr val="FFFFFF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FFFFFF"/>
                </a:solidFill>
                <a:latin typeface="Gulim" charset="0"/>
                <a:ea typeface="Gulim" charset="0"/>
              </a:rPr>
              <a:t>선택시</a:t>
            </a:r>
            <a:endParaRPr lang="ko-KR" altLang="en-US" sz="1100">
              <a:solidFill>
                <a:srgbClr val="FFFFFF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4611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음식</a:t>
            </a:r>
            <a:r>
              <a:rPr sz="1100" spc="-2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선택시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2565" y="149860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542155" y="1124585"/>
            <a:ext cx="3624580" cy="398145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1072515" marR="5080" indent="-1060450" algn="l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상품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상품보기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음</a:t>
            </a:r>
            <a:r>
              <a:rPr sz="2500" spc="-60" i="0" b="0">
                <a:solidFill>
                  <a:srgbClr val="000000"/>
                </a:solidFill>
                <a:latin typeface="Gulim" charset="0"/>
                <a:ea typeface="Gulim" charset="0"/>
              </a:rPr>
              <a:t>식 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선택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360035" y="3380105"/>
            <a:ext cx="809625" cy="324485"/>
          </a:xfrm>
          <a:custGeom>
            <a:gdLst>
              <a:gd fmla="*/ 855471 w 891541" name="TX0"/>
              <a:gd fmla="*/ 356446 h 356872" name="TY0"/>
              <a:gd fmla="*/ 35644 w 891541" name="TX1"/>
              <a:gd fmla="*/ 356446 h 356872" name="TY1"/>
              <a:gd fmla="*/ 21774 w 891541" name="TX2"/>
              <a:gd fmla="*/ 353644 h 356872" name="TY2"/>
              <a:gd fmla="*/ 10443 w 891541" name="TX3"/>
              <a:gd fmla="*/ 346002 h 356872" name="TY3"/>
              <a:gd fmla="*/ 2802 w 891541" name="TX4"/>
              <a:gd fmla="*/ 334672 h 356872" name="TY4"/>
              <a:gd fmla="*/ 0 w 891541" name="TX5"/>
              <a:gd fmla="*/ 320801 h 356872" name="TY5"/>
              <a:gd fmla="*/ 0 w 891541" name="TX6"/>
              <a:gd fmla="*/ 35644 h 356872" name="TY6"/>
              <a:gd fmla="*/ 2802 w 891541" name="TX7"/>
              <a:gd fmla="*/ 21774 h 356872" name="TY7"/>
              <a:gd fmla="*/ 10443 w 891541" name="TX8"/>
              <a:gd fmla="*/ 10443 h 356872" name="TY8"/>
              <a:gd fmla="*/ 21774 w 891541" name="TX9"/>
              <a:gd fmla="*/ 2802 h 356872" name="TY9"/>
              <a:gd fmla="*/ 35644 w 891541" name="TX10"/>
              <a:gd fmla="*/ 0 h 356872" name="TY10"/>
              <a:gd fmla="*/ 855471 w 891541" name="TX11"/>
              <a:gd fmla="*/ 0 h 356872" name="TY11"/>
              <a:gd fmla="*/ 869342 w 891541" name="TX12"/>
              <a:gd fmla="*/ 2802 h 356872" name="TY12"/>
              <a:gd fmla="*/ 880672 w 891541" name="TX13"/>
              <a:gd fmla="*/ 10443 h 356872" name="TY13"/>
              <a:gd fmla="*/ 888314 w 891541" name="TX14"/>
              <a:gd fmla="*/ 21774 h 356872" name="TY14"/>
              <a:gd fmla="*/ 891116 w 891541" name="TX15"/>
              <a:gd fmla="*/ 35644 h 356872" name="TY15"/>
              <a:gd fmla="*/ 891116 w 891541" name="TX16"/>
              <a:gd fmla="*/ 320801 h 356872" name="TY16"/>
              <a:gd fmla="*/ 888314 w 891541" name="TX17"/>
              <a:gd fmla="*/ 334672 h 356872" name="TY17"/>
              <a:gd fmla="*/ 880672 w 891541" name="TX18"/>
              <a:gd fmla="*/ 346002 h 356872" name="TY18"/>
              <a:gd fmla="*/ 869342 w 891541" name="TX19"/>
              <a:gd fmla="*/ 353644 h 356872" name="TY19"/>
              <a:gd fmla="*/ 855471 w 891541" name="TX20"/>
              <a:gd fmla="*/ 356446 h 356872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91541" h="356872">
                <a:moveTo>
                  <a:pt x="855471" y="356446"/>
                </a:moveTo>
                <a:lnTo>
                  <a:pt x="35644" y="356446"/>
                </a:lnTo>
                <a:lnTo>
                  <a:pt x="21774" y="353644"/>
                </a:lnTo>
                <a:lnTo>
                  <a:pt x="10443" y="346002"/>
                </a:lnTo>
                <a:lnTo>
                  <a:pt x="2802" y="334672"/>
                </a:lnTo>
                <a:lnTo>
                  <a:pt x="0" y="320801"/>
                </a:lnTo>
                <a:lnTo>
                  <a:pt x="0" y="35644"/>
                </a:lnTo>
                <a:lnTo>
                  <a:pt x="2802" y="21774"/>
                </a:lnTo>
                <a:lnTo>
                  <a:pt x="10443" y="10443"/>
                </a:lnTo>
                <a:lnTo>
                  <a:pt x="21774" y="2802"/>
                </a:lnTo>
                <a:lnTo>
                  <a:pt x="35644" y="0"/>
                </a:lnTo>
                <a:lnTo>
                  <a:pt x="855471" y="0"/>
                </a:lnTo>
                <a:lnTo>
                  <a:pt x="869342" y="2802"/>
                </a:lnTo>
                <a:lnTo>
                  <a:pt x="880672" y="10443"/>
                </a:lnTo>
                <a:lnTo>
                  <a:pt x="888314" y="21774"/>
                </a:lnTo>
                <a:lnTo>
                  <a:pt x="891116" y="35644"/>
                </a:lnTo>
                <a:lnTo>
                  <a:pt x="891116" y="320801"/>
                </a:lnTo>
                <a:lnTo>
                  <a:pt x="888314" y="334672"/>
                </a:lnTo>
                <a:lnTo>
                  <a:pt x="880672" y="346002"/>
                </a:lnTo>
                <a:lnTo>
                  <a:pt x="869342" y="353644"/>
                </a:lnTo>
                <a:lnTo>
                  <a:pt x="855471" y="3564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468110" y="3380105"/>
            <a:ext cx="809625" cy="324485"/>
          </a:xfrm>
          <a:custGeom>
            <a:gdLst>
              <a:gd fmla="*/ 855471 w 891542" name="TX0"/>
              <a:gd fmla="*/ 356446 h 356872" name="TY0"/>
              <a:gd fmla="*/ 35644 w 891542" name="TX1"/>
              <a:gd fmla="*/ 356446 h 356872" name="TY1"/>
              <a:gd fmla="*/ 21774 w 891542" name="TX2"/>
              <a:gd fmla="*/ 353644 h 356872" name="TY2"/>
              <a:gd fmla="*/ 10443 w 891542" name="TX3"/>
              <a:gd fmla="*/ 346002 h 356872" name="TY3"/>
              <a:gd fmla="*/ 2802 w 891542" name="TX4"/>
              <a:gd fmla="*/ 334672 h 356872" name="TY4"/>
              <a:gd fmla="*/ 0 w 891542" name="TX5"/>
              <a:gd fmla="*/ 320801 h 356872" name="TY5"/>
              <a:gd fmla="*/ 0 w 891542" name="TX6"/>
              <a:gd fmla="*/ 35644 h 356872" name="TY6"/>
              <a:gd fmla="*/ 2802 w 891542" name="TX7"/>
              <a:gd fmla="*/ 21774 h 356872" name="TY7"/>
              <a:gd fmla="*/ 10443 w 891542" name="TX8"/>
              <a:gd fmla="*/ 10443 h 356872" name="TY8"/>
              <a:gd fmla="*/ 21774 w 891542" name="TX9"/>
              <a:gd fmla="*/ 2802 h 356872" name="TY9"/>
              <a:gd fmla="*/ 35644 w 891542" name="TX10"/>
              <a:gd fmla="*/ 0 h 356872" name="TY10"/>
              <a:gd fmla="*/ 855471 w 891542" name="TX11"/>
              <a:gd fmla="*/ 0 h 356872" name="TY11"/>
              <a:gd fmla="*/ 869342 w 891542" name="TX12"/>
              <a:gd fmla="*/ 2802 h 356872" name="TY12"/>
              <a:gd fmla="*/ 880672 w 891542" name="TX13"/>
              <a:gd fmla="*/ 10443 h 356872" name="TY13"/>
              <a:gd fmla="*/ 888314 w 891542" name="TX14"/>
              <a:gd fmla="*/ 21774 h 356872" name="TY14"/>
              <a:gd fmla="*/ 891116 w 891542" name="TX15"/>
              <a:gd fmla="*/ 35644 h 356872" name="TY15"/>
              <a:gd fmla="*/ 891116 w 891542" name="TX16"/>
              <a:gd fmla="*/ 320801 h 356872" name="TY16"/>
              <a:gd fmla="*/ 888314 w 891542" name="TX17"/>
              <a:gd fmla="*/ 334672 h 356872" name="TY17"/>
              <a:gd fmla="*/ 880672 w 891542" name="TX18"/>
              <a:gd fmla="*/ 346002 h 356872" name="TY18"/>
              <a:gd fmla="*/ 869342 w 891542" name="TX19"/>
              <a:gd fmla="*/ 353644 h 356872" name="TY19"/>
              <a:gd fmla="*/ 855471 w 891542" name="TX20"/>
              <a:gd fmla="*/ 356446 h 356872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891542" h="356872">
                <a:moveTo>
                  <a:pt x="855471" y="356446"/>
                </a:moveTo>
                <a:lnTo>
                  <a:pt x="35644" y="356446"/>
                </a:lnTo>
                <a:lnTo>
                  <a:pt x="21774" y="353644"/>
                </a:lnTo>
                <a:lnTo>
                  <a:pt x="10443" y="346002"/>
                </a:lnTo>
                <a:lnTo>
                  <a:pt x="2802" y="334672"/>
                </a:lnTo>
                <a:lnTo>
                  <a:pt x="0" y="320801"/>
                </a:lnTo>
                <a:lnTo>
                  <a:pt x="0" y="35644"/>
                </a:lnTo>
                <a:lnTo>
                  <a:pt x="2802" y="21774"/>
                </a:lnTo>
                <a:lnTo>
                  <a:pt x="10443" y="10443"/>
                </a:lnTo>
                <a:lnTo>
                  <a:pt x="21774" y="2802"/>
                </a:lnTo>
                <a:lnTo>
                  <a:pt x="35644" y="0"/>
                </a:lnTo>
                <a:lnTo>
                  <a:pt x="855471" y="0"/>
                </a:lnTo>
                <a:lnTo>
                  <a:pt x="869342" y="2802"/>
                </a:lnTo>
                <a:lnTo>
                  <a:pt x="880672" y="10443"/>
                </a:lnTo>
                <a:lnTo>
                  <a:pt x="888314" y="21774"/>
                </a:lnTo>
                <a:lnTo>
                  <a:pt x="891116" y="35644"/>
                </a:lnTo>
                <a:lnTo>
                  <a:pt x="891116" y="320801"/>
                </a:lnTo>
                <a:lnTo>
                  <a:pt x="888314" y="334672"/>
                </a:lnTo>
                <a:lnTo>
                  <a:pt x="880672" y="346002"/>
                </a:lnTo>
                <a:lnTo>
                  <a:pt x="869342" y="353644"/>
                </a:lnTo>
                <a:lnTo>
                  <a:pt x="855471" y="356446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540250" y="1995170"/>
            <a:ext cx="4345940" cy="156146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[바질 어니언 팝콘M,탄산음료M]을 선택하셨습니다.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번호를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결제하기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추가 구매하기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  <a:tabLst>
                <a:tab pos="1215390" algn="l"/>
                <a:tab pos="2284730" algn="l"/>
              </a:tabLst>
            </a:pPr>
            <a:r>
              <a:rPr sz="1600" spc="-50" baseline="30000">
                <a:solidFill>
                  <a:srgbClr val="333333"/>
                </a:solidFill>
                <a:latin typeface="Gulim" charset="0"/>
                <a:ea typeface="Gulim" charset="0"/>
              </a:rPr>
              <a:t>메뉴</a:t>
            </a:r>
            <a:r>
              <a:rPr sz="1600" spc="-60" baseline="300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600" spc="-50" baseline="30000">
                <a:solidFill>
                  <a:srgbClr val="333333"/>
                </a:solidFill>
                <a:latin typeface="Gulim" charset="0"/>
                <a:ea typeface="Gulim" charset="0"/>
              </a:rPr>
              <a:t>선택</a:t>
            </a:r>
            <a:r>
              <a:rPr sz="1600" spc="-60" baseline="300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600" spc="-50" baseline="30000">
                <a:solidFill>
                  <a:srgbClr val="333333"/>
                </a:solidFill>
                <a:latin typeface="Gulim" charset="0"/>
                <a:ea typeface="Gulim" charset="0"/>
              </a:rPr>
              <a:t>:	</a:t>
            </a:r>
            <a:r>
              <a:rPr sz="1100" spc="-20">
                <a:solidFill>
                  <a:srgbClr val="FFFFFF"/>
                </a:solidFill>
                <a:latin typeface="Gulim" charset="0"/>
                <a:ea typeface="Gulim" charset="0"/>
              </a:rPr>
              <a:t>결제	추가</a:t>
            </a:r>
            <a:r>
              <a:rPr sz="1100" spc="-40">
                <a:solidFill>
                  <a:srgbClr val="FFFFFF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FFFFFF"/>
                </a:solidFill>
                <a:latin typeface="Gulim" charset="0"/>
                <a:ea typeface="Gulim" charset="0"/>
              </a:rPr>
              <a:t>구매</a:t>
            </a:r>
            <a:endParaRPr lang="ko-KR" altLang="en-US" sz="1100">
              <a:solidFill>
                <a:srgbClr val="FFFFFF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5059045" y="894080"/>
            <a:ext cx="284670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로그인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366895" y="1699895"/>
            <a:ext cx="5222875" cy="21964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----------------------------------------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아이디 : 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비밀번호 :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----------------------------------------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228600" indent="-228600" algn="l" defTabSz="914400" eaLnBrk="1" latinLnBrk="1" hangingPunct="1">
              <a:buClr>
                <a:srgbClr val="000000"/>
              </a:buClr>
              <a:buFont typeface="+mj-lt"/>
              <a:buAutoNum type="arabicPeriod"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뒤로 가기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228600" indent="-228600" algn="l" defTabSz="914400" eaLnBrk="1" latinLnBrk="1" hangingPunct="1">
              <a:buClr>
                <a:srgbClr val="000000"/>
              </a:buClr>
              <a:buFont typeface="+mj-lt"/>
              <a:buAutoNum type="arabicPeriod"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처음으로 가기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228600" indent="-228600" algn="l" defTabSz="914400" eaLnBrk="1" latinLnBrk="1" hangingPunct="1">
              <a:buClr>
                <a:srgbClr val="000000"/>
              </a:buClr>
              <a:buFont typeface="+mj-lt"/>
              <a:buAutoNum type="arabicPeriod"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회원 가입 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----------------------------------------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메뉴 선택 :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3404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상품</a:t>
            </a:r>
            <a:r>
              <a:rPr sz="1100" spc="-2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결제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2565" y="149860"/>
            <a:ext cx="4375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4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9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3951605" y="811530"/>
            <a:ext cx="4923155" cy="397510"/>
          </a:xfrm>
          <a:prstGeom prst="rect"/>
        </p:spPr>
        <p:txBody>
          <a:bodyPr wrap="square" lIns="0" tIns="12065" rIns="0" bIns="0" numCol="1" vert="horz" anchor="t">
            <a:spAutoFit/>
          </a:bodyPr>
          <a:lstStyle/>
          <a:p>
            <a:pPr marL="689610" marR="5080" indent="-677545" algn="l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상품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상품보기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음</a:t>
            </a:r>
            <a:r>
              <a:rPr sz="2500" spc="-60" i="0" b="0">
                <a:solidFill>
                  <a:srgbClr val="000000"/>
                </a:solidFill>
                <a:latin typeface="Gulim" charset="0"/>
                <a:ea typeface="Gulim" charset="0"/>
              </a:rPr>
              <a:t>식  </a:t>
            </a:r>
            <a:r>
              <a:rPr sz="2500" spc="-80" i="0" b="0">
                <a:solidFill>
                  <a:srgbClr val="000000"/>
                </a:solidFill>
                <a:latin typeface="Gulim" charset="0"/>
                <a:ea typeface="Gulim" charset="0"/>
              </a:rPr>
              <a:t>선택_결제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329430" y="3491865"/>
            <a:ext cx="4124960" cy="128524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	1. 카드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결제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	2. 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	3. 처음으로 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4349115" y="2209800"/>
          <a:ext cx="3202940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735"/>
                <a:gridCol w="800735"/>
                <a:gridCol w="800735"/>
                <a:gridCol w="800735"/>
              </a:tblGrid>
              <a:tr h="191135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가격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개수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1524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칠리나쵸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5,000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marL="1524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탄산음료</a:t>
                      </a:r>
                      <a:r>
                        <a:rPr sz="900" kern="1200" spc="-8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2,000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합계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9,000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3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11" name="Rect 0"/>
          <p:cNvSpPr txBox="1">
            <a:spLocks/>
          </p:cNvSpPr>
          <p:nvPr/>
        </p:nvSpPr>
        <p:spPr>
          <a:xfrm rot="0">
            <a:off x="4329430" y="1534160"/>
            <a:ext cx="3897630" cy="56388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결제하기를 선택하셨습니다. 결제창으로</a:t>
            </a:r>
            <a:r>
              <a:rPr sz="1100" spc="-1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넘어갑니다.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200" spc="-30">
                <a:solidFill>
                  <a:srgbClr val="333333"/>
                </a:solidFill>
                <a:latin typeface="Gulim" charset="0"/>
                <a:ea typeface="Gulim" charset="0"/>
              </a:rPr>
              <a:t>선택한</a:t>
            </a:r>
            <a:r>
              <a:rPr sz="1200" spc="-7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200" spc="-40">
                <a:solidFill>
                  <a:srgbClr val="333333"/>
                </a:solidFill>
                <a:latin typeface="Gulim" charset="0"/>
                <a:ea typeface="Gulim" charset="0"/>
              </a:rPr>
              <a:t>목록</a:t>
            </a:r>
            <a:endParaRPr lang="ko-KR" altLang="en-US" sz="12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3074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구매내역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10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871720" y="998855"/>
            <a:ext cx="242379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상품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60" i="0" b="0">
                <a:solidFill>
                  <a:srgbClr val="000000"/>
                </a:solidFill>
                <a:latin typeface="Gulim" charset="0"/>
                <a:ea typeface="Gulim" charset="0"/>
              </a:rPr>
              <a:t>구매내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역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40250" y="1874520"/>
            <a:ext cx="3993515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구매내역을 선택하셨습니다. 번호를</a:t>
            </a:r>
            <a:r>
              <a:rPr sz="1100" spc="-1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선택해주세요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540250" y="3653790"/>
            <a:ext cx="4152265" cy="111633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취소하기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4486275" y="2377440"/>
          <a:ext cx="3202940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735"/>
                <a:gridCol w="800735"/>
                <a:gridCol w="800735"/>
                <a:gridCol w="800735"/>
              </a:tblGrid>
              <a:tr h="191135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 i="0" b="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상품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가격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개수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1524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칠리나쵸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5,000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marL="1524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탄산음료</a:t>
                      </a:r>
                      <a:r>
                        <a:rPr sz="900" kern="1200" spc="-8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3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2,000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 i="0" b="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 i="0" b="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 i="0" b="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 i="0" b="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합계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 i="0" b="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 spc="1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7,</a:t>
                      </a:r>
                      <a:r>
                        <a:rPr sz="900" kern="1200" spc="10" i="0" b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000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05960" y="1414145"/>
            <a:ext cx="318071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상품 결제 페이지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435475" y="2134235"/>
            <a:ext cx="3791585" cy="22371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회원님의 등급은 “골드”이므로 10%할인이 적용됩니다.</a:t>
            </a:r>
            <a:endParaRPr lang="ko-KR" altLang="en-US" sz="1100">
              <a:solidFill>
                <a:srgbClr val="333333"/>
              </a:solidFill>
              <a:latin typeface="맑은 고딕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결제할</a:t>
            </a:r>
            <a:r>
              <a:rPr sz="1100" spc="5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금액은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</a:t>
            </a:r>
            <a:r>
              <a:rPr sz="1100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맑은 고딕" charset="0"/>
                <a:ea typeface="Noto Sans CJK JP Regular" charset="0"/>
              </a:rPr>
              <a:t> 6,700	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"원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1.결제하기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 마일리지 사용하기.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3 뒤로가기.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4.처음으로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맑은 고딕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412615" y="1337310"/>
            <a:ext cx="394017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상품 결제_마일리지 사용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425950" y="1957705"/>
            <a:ext cx="3982720" cy="30359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회원님의 등급은 “골드”이므로 5%적립이 적용됩니다.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현재 고객님의 마일리지는 “6500”점 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사용 금액을 입력해주세요.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2000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총 결제할 금액은 “ 4700”원 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결제 하시겠습니까?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( Y / </a:t>
            </a:r>
            <a:r>
              <a:rPr sz="1100" spc="2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N</a:t>
            </a:r>
            <a:r>
              <a:rPr sz="1100" spc="18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)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1.. 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4410075" y="5491480"/>
            <a:ext cx="4170680" cy="6007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1100">
                <a:solidFill>
                  <a:schemeClr val="tx2"/>
                </a:solidFill>
                <a:latin typeface="맑은 고딕" charset="0"/>
                <a:ea typeface="맑은 고딕" charset="0"/>
              </a:rPr>
              <a:t>※1000원 단위이기 때문에 백원단위 입력시 결제실패 창 띄우기※</a:t>
            </a:r>
            <a:endParaRPr lang="ko-KR" altLang="en-US" sz="1100">
              <a:solidFill>
                <a:schemeClr val="tx2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100">
                <a:solidFill>
                  <a:schemeClr val="tx2"/>
                </a:solidFill>
                <a:latin typeface="맑은 고딕" charset="0"/>
                <a:ea typeface="맑은 고딕" charset="0"/>
              </a:rPr>
              <a:t>마일리지 부족도 실패(이건 뒤페이지에 만듬)</a:t>
            </a:r>
            <a:endParaRPr lang="ko-KR" altLang="en-US" sz="110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16755" y="1414145"/>
            <a:ext cx="3460115" cy="38544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상품결제_마일리지 실패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486275" y="1992630"/>
            <a:ext cx="3661410" cy="20681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회원님의 사용가능한 마일리지 금액이 부족합니다.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현재 고객님의 마일리지는 “4300”점 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7589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마일리지는 5000점 이상 부터 사용가능합니다.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 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5433695" y="1396365"/>
            <a:ext cx="1895475" cy="38544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맑은 고딕" charset="0"/>
                <a:ea typeface="Gulim" charset="0"/>
              </a:rPr>
              <a:t>상품 결제</a:t>
            </a:r>
            <a:endParaRPr lang="ko-KR" altLang="en-US" sz="2500" i="0" b="0">
              <a:solidFill>
                <a:srgbClr val="000000"/>
              </a:solidFill>
              <a:latin typeface="맑은 고딕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311015" y="2004060"/>
            <a:ext cx="4006850" cy="3128645"/>
          </a:xfrm>
          <a:prstGeom prst="rect"/>
        </p:spPr>
        <p:txBody>
          <a:bodyPr wrap="square" lIns="0" tIns="8509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2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상품 선택 </a:t>
            </a:r>
            <a:r>
              <a:rPr sz="2500" spc="1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_ </a:t>
            </a:r>
            <a:r>
              <a:rPr sz="25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카드</a:t>
            </a:r>
            <a:r>
              <a:rPr sz="2500" spc="-7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 </a:t>
            </a:r>
            <a:r>
              <a:rPr sz="25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결제</a:t>
            </a:r>
            <a:endParaRPr lang="ko-KR" altLang="en-US" sz="25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707390" indent="-339090" algn="l" defTabSz="914400" eaLnBrk="1" latinLnBrk="1" hangingPunct="1">
              <a:buClr>
                <a:srgbClr val="333333"/>
              </a:buClr>
              <a:buFont typeface="Noto Sans CJK JP Regular"/>
              <a:buChar char="•"/>
              <a:tabLst>
                <a:tab pos="708025" algn="l"/>
              </a:tabLst>
            </a:pPr>
            <a:r>
              <a:rPr sz="25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결제하기 </a:t>
            </a:r>
            <a:r>
              <a:rPr sz="25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_</a:t>
            </a:r>
            <a:r>
              <a:rPr sz="2500" spc="-8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 </a:t>
            </a:r>
            <a:r>
              <a:rPr sz="25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성공</a:t>
            </a:r>
            <a:endParaRPr lang="ko-KR" altLang="en-US" sz="25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826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826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결제가 성공적으로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완료되었습니다.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826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회원등급에 따른 금액의 5%의 마일리지가 적립되었습니다.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48260" indent="0" algn="l" defTabSz="914400" eaLnBrk="1" latinLnBrk="1" hangingPunct="1">
              <a:buFontTx/>
              <a:buNone/>
              <a:tabLst>
                <a:tab pos="189230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결제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후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남은</a:t>
            </a:r>
            <a:r>
              <a:rPr sz="1100" spc="11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금액은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</a:t>
            </a:r>
            <a:r>
              <a:rPr sz="1100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</a:rPr>
              <a:t> 	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"원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8260" indent="0" algn="l" defTabSz="914400" eaLnBrk="1" latinLnBrk="1" hangingPunct="1">
              <a:buFontTx/>
              <a:buNone/>
              <a:tabLst>
                <a:tab pos="189230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4826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627380" indent="-152400" algn="l" defTabSz="914400" eaLnBrk="1" latinLnBrk="1" hangingPunct="1">
              <a:buClr>
                <a:srgbClr val="333333"/>
              </a:buClr>
              <a:buFont typeface="Noto Sans CJK JP Regular"/>
              <a:buChar char="•"/>
              <a:tabLst>
                <a:tab pos="62801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 번호표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보기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627380" indent="-152400" algn="l" defTabSz="914400" eaLnBrk="1" latinLnBrk="1" hangingPunct="1">
              <a:buClr>
                <a:srgbClr val="333333"/>
              </a:buClr>
              <a:buFont typeface="Noto Sans CJK JP Regular"/>
              <a:buChar char="•"/>
              <a:tabLst>
                <a:tab pos="62801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결제</a:t>
            </a:r>
            <a:r>
              <a:rPr sz="110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취소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627380" indent="-152400" algn="l" defTabSz="914400" eaLnBrk="1" latinLnBrk="1" hangingPunct="1">
              <a:buClr>
                <a:srgbClr val="333333"/>
              </a:buClr>
              <a:buFont typeface="Noto Sans CJK JP Regular"/>
              <a:buChar char="•"/>
              <a:tabLst>
                <a:tab pos="62801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</a:t>
            </a:r>
            <a:r>
              <a:rPr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627380" indent="-152400" algn="l" defTabSz="914400" eaLnBrk="1" latinLnBrk="1" hangingPunct="1">
              <a:buClr>
                <a:srgbClr val="333333"/>
              </a:buClr>
              <a:buFont typeface="Noto Sans CJK JP Regular"/>
              <a:buChar char="•"/>
              <a:tabLst>
                <a:tab pos="62801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4826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826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44010" y="1329055"/>
            <a:ext cx="4264660" cy="38544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2500" spc="20" i="0" b="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영화별 선택 </a:t>
            </a:r>
            <a:r>
              <a:rPr sz="2500" spc="10" i="0" b="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_ </a:t>
            </a:r>
            <a:r>
              <a:rPr sz="2500" spc="20" i="0" b="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카드</a:t>
            </a:r>
            <a:r>
              <a:rPr sz="2500" spc="-90" i="0" b="0">
                <a:solidFill>
                  <a:srgbClr val="333333"/>
                </a:solidFill>
                <a:latin typeface="맑은 고딕" charset="0"/>
                <a:ea typeface="Noto Sans CJK JP Regular" charset="0"/>
              </a:rPr>
              <a:t> </a:t>
            </a:r>
            <a:r>
              <a:rPr sz="2500" spc="20" i="0" b="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결제_실패</a:t>
            </a:r>
            <a:endParaRPr lang="ko-KR" altLang="en-US" sz="2500" i="0" b="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287520" y="2312670"/>
            <a:ext cx="3691255" cy="139255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4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marR="567055" indent="0" algn="l" defTabSz="914400" eaLnBrk="1" latinLnBrk="1" hangingPunct="1">
              <a:buFontTx/>
              <a:buNone/>
              <a:tabLst>
                <a:tab pos="564515" algn="l"/>
              </a:tabLst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</a:t>
            </a:r>
            <a:r>
              <a:rPr sz="1100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</a:rPr>
              <a:t> 	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"원이 부족하여 결제가 실패하였습니다. 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marR="567055" indent="0" algn="l" defTabSz="914400" eaLnBrk="1" latinLnBrk="1" hangingPunct="1">
              <a:buFontTx/>
              <a:buNone/>
              <a:tabLst>
                <a:tab pos="56451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충전 하시겠습니까?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( Y /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N</a:t>
            </a:r>
            <a:r>
              <a:rPr sz="1100" spc="1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)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4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4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4569460" y="2780030"/>
            <a:ext cx="3646170" cy="769620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마이페이지</a:t>
            </a:r>
            <a:endParaRPr lang="ko-KR" altLang="en-US" sz="5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4281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마이페이지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14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423535" y="1132840"/>
            <a:ext cx="225361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914265" y="1901825"/>
            <a:ext cx="4153535" cy="246761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마이페이지에 들어왔습니다. 번호를</a:t>
            </a:r>
            <a:r>
              <a:rPr sz="1100" spc="-1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선택해주세요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1.내 정보 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2. 예매 티켓 확인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3. 지금까지 본 영화 목록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4. 리뷰 작성 목록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5. 마일리지 확인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6. 카드 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7. 회원 탈퇴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8. 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	9. 처음으로 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4281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내정보관리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17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05045"/>
          </a:xfrm>
          <a:custGeom>
            <a:gdLst>
              <a:gd fmla="*/ 0 w 2" name="TX0"/>
              <a:gd fmla="*/ 0 h 5293362" name="TY0"/>
              <a:gd fmla="*/ 0 w 2" name="TX1"/>
              <a:gd fmla="*/ 5293232 h 529336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293362">
                <a:moveTo>
                  <a:pt x="0" y="0"/>
                </a:moveTo>
                <a:lnTo>
                  <a:pt x="0" y="5293232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05045"/>
          </a:xfrm>
          <a:custGeom>
            <a:gdLst>
              <a:gd fmla="*/ 0 w 2" name="TX0"/>
              <a:gd fmla="*/ 0 h 5293362" name="TY0"/>
              <a:gd fmla="*/ 0 w 2" name="TX1"/>
              <a:gd fmla="*/ 5293232 h 529336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293362">
                <a:moveTo>
                  <a:pt x="0" y="0"/>
                </a:moveTo>
                <a:lnTo>
                  <a:pt x="0" y="5293232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1208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342765" y="1108710"/>
            <a:ext cx="3512185" cy="397510"/>
          </a:xfrm>
          <a:prstGeom prst="rect"/>
        </p:spPr>
        <p:txBody>
          <a:bodyPr wrap="square" lIns="0" tIns="12065" rIns="0" bIns="0" vert="horz" anchor="t">
            <a:spAutoFit/>
          </a:bodyPr>
          <a:lstStyle/>
          <a:p>
            <a:pPr marL="983615" marR="5080" indent="-971550" algn="l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마이페이지</a:t>
            </a:r>
            <a:r>
              <a:rPr sz="2500" spc="150" i="0" b="0">
                <a:solidFill>
                  <a:srgbClr val="000000"/>
                </a:solidFill>
                <a:latin typeface="Gulim" charset="0"/>
                <a:ea typeface="Gulim" charset="0"/>
              </a:rPr>
              <a:t>_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내정</a:t>
            </a:r>
            <a:r>
              <a:rPr sz="2500" spc="-60" i="0" b="0">
                <a:solidFill>
                  <a:srgbClr val="000000"/>
                </a:solidFill>
                <a:latin typeface="Gulim" charset="0"/>
                <a:ea typeface="Gulim" charset="0"/>
              </a:rPr>
              <a:t>보  </a:t>
            </a: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관리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178935" y="1766570"/>
            <a:ext cx="3848735" cy="37909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내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정보 관리에 들어왔습니다. 번호를</a:t>
            </a:r>
            <a:r>
              <a:rPr sz="1100" spc="-1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241800" y="3079750"/>
            <a:ext cx="3712845" cy="156146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비밀번호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변경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주소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변경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휴대폰 번호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변경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이메일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변경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돌아가기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3418205" y="2435225"/>
          <a:ext cx="5242560" cy="51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0"/>
                <a:gridCol w="873760"/>
                <a:gridCol w="873760"/>
                <a:gridCol w="873760"/>
                <a:gridCol w="873760"/>
                <a:gridCol w="873760"/>
              </a:tblGrid>
              <a:tr h="163830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2540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2540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2540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2540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0447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휴대폰번호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2540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94005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2540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endParaRPr lang="ko-KR" altLang="en-US" sz="7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40005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홍길동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7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endParaRPr lang="ko-KR" altLang="en-US" sz="7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40005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7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endParaRPr lang="ko-KR" altLang="en-US" sz="7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40005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7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endParaRPr lang="ko-KR" altLang="en-US" sz="7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인천광역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7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endParaRPr lang="ko-KR" altLang="en-US" sz="7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  <a:p>
                      <a:pPr marL="40005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010-xxxx-xxxx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71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" indent="2667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  <a:hlinkClick r:id="rId2"/>
                        </a:rPr>
                        <a:t>xxx@</a:t>
                      </a:r>
                      <a:r>
                        <a:rPr sz="900" kern="1200" spc="3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  <a:hlinkClick r:id="rId2"/>
                        </a:rPr>
                        <a:t>n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  <a:hlinkClick r:id="rId2"/>
                        </a:rPr>
                        <a:t>a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  <a:hlinkClick r:id="rId2"/>
                        </a:rPr>
                        <a:t>v</a:t>
                      </a:r>
                      <a:r>
                        <a:rPr sz="900" kern="1200" spc="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  <a:hlinkClick r:id="rId2"/>
                        </a:rPr>
                        <a:t>e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  <a:hlinkClick r:id="rId2"/>
                        </a:rPr>
                        <a:t>r</a:t>
                      </a: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  <a:hlinkClick r:id="rId2"/>
                        </a:rPr>
                        <a:t>.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  <a:hlinkClick r:id="rId2"/>
                        </a:rPr>
                        <a:t>co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9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44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921250" y="1226820"/>
            <a:ext cx="284670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로그인 실패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4540" y="2052320"/>
            <a:ext cx="5222875" cy="26422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-----------------------------------------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아이디(or 비밀번호)가 올바르지 않습니다.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다시 입력해 주세요.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------------------------------------------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228600" indent="-228600" algn="l" defTabSz="914400" eaLnBrk="1" latinLnBrk="1" hangingPunct="1">
              <a:buClr>
                <a:srgbClr val="000000"/>
              </a:buClr>
              <a:buFont typeface="+mj-lt"/>
              <a:buAutoNum type="arabicPeriod"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뒤로가기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228600" indent="-228600" algn="l" defTabSz="914400" eaLnBrk="1" latinLnBrk="1" hangingPunct="1">
              <a:buClr>
                <a:srgbClr val="000000"/>
              </a:buClr>
              <a:buFont typeface="+mj-lt"/>
              <a:buAutoNum type="arabicPeriod"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처음으로 가기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228600" indent="-228600" algn="l" defTabSz="914400" eaLnBrk="1" latinLnBrk="1" hangingPunct="1">
              <a:buClr>
                <a:srgbClr val="000000"/>
              </a:buClr>
              <a:buFont typeface="+mj-lt"/>
              <a:buAutoNum type="arabicPeriod"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회원가입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228600" indent="-22860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-------------------------------------------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10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입력 :  </a:t>
            </a:r>
            <a:endParaRPr lang="ko-KR" altLang="en-US" sz="1100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9056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비밀번호변경 </a:t>
            </a:r>
            <a:r>
              <a:rPr sz="1100" spc="-280">
                <a:solidFill>
                  <a:srgbClr val="333333"/>
                </a:solidFill>
                <a:latin typeface="Gulim" charset="0"/>
                <a:ea typeface="Gulim" charset="0"/>
              </a:rPr>
              <a:t>-</a:t>
            </a:r>
            <a:r>
              <a:rPr sz="1100" spc="-2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18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783455" y="1167130"/>
            <a:ext cx="320484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30" i="0" b="0">
                <a:solidFill>
                  <a:srgbClr val="000000"/>
                </a:solidFill>
                <a:latin typeface="Gulim" charset="0"/>
                <a:ea typeface="Gulim" charset="0"/>
              </a:rPr>
              <a:t>지_비번변경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215130" y="1811655"/>
            <a:ext cx="4725035" cy="156146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비밀번호 변경에 들어왔습니다. 변경할 비밀번호를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입력하세요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비밀번호는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8자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이상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특수문자(!@#$%^&amp;*),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영어 대문자, 소문자만 사용</a:t>
            </a: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가능합니다.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               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 (변경할 비밀번호 or 숫자 입력)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6630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비밀번호 </a:t>
            </a:r>
            <a:r>
              <a:rPr sz="1100" spc="-280">
                <a:solidFill>
                  <a:srgbClr val="333333"/>
                </a:solidFill>
                <a:latin typeface="Gulim" charset="0"/>
                <a:ea typeface="Gulim" charset="0"/>
              </a:rPr>
              <a:t>-</a:t>
            </a: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성공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19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404995" y="1197610"/>
            <a:ext cx="392430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30" i="0" b="0">
                <a:solidFill>
                  <a:srgbClr val="000000"/>
                </a:solidFill>
                <a:latin typeface="Gulim" charset="0"/>
                <a:ea typeface="Gulim" charset="0"/>
              </a:rPr>
              <a:t>지_비번변경 성공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349750" y="1873885"/>
            <a:ext cx="4024630" cy="10547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비밀번호 변경에 성공하였습니다. 번호를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6643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4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비밀번호 </a:t>
            </a:r>
            <a:r>
              <a:rPr sz="1100" spc="-270">
                <a:solidFill>
                  <a:srgbClr val="333333"/>
                </a:solidFill>
                <a:latin typeface="Gulim" charset="0"/>
                <a:ea typeface="Gulim" charset="0"/>
              </a:rPr>
              <a:t>-</a:t>
            </a: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실패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20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331335" y="1144905"/>
            <a:ext cx="363918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Arial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Arial" charset="0"/>
              </a:rPr>
              <a:t>지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맑은 고딕" charset="0"/>
              </a:rPr>
              <a:t>_비번변경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 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맑은 고딕" charset="0"/>
              </a:rPr>
              <a:t>실패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233545" y="1793240"/>
            <a:ext cx="4759325" cy="156146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비밀번호 변경에 실패하였습니다.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비밀번호는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8자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이상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특수문자(!@#$%^&amp;*),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영어 대문자, 소문자만 사용</a:t>
            </a: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가능합니다.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	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메뉴 선택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9385"/>
            <a:ext cx="15030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1100" spc="-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42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1130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73 /</a:t>
            </a:r>
            <a:r>
              <a:rPr sz="110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3" name="TX0"/>
              <a:gd fmla="*/ 5355602 h 5365118" name="TY0"/>
              <a:gd fmla="*/ 0 w 10693403" name="TX1"/>
              <a:gd fmla="*/ 5355602 h 5365118" name="TY1"/>
              <a:gd fmla="*/ 0 w 10693403" name="TX2"/>
              <a:gd fmla="*/ 5364518 h 5365118" name="TY2"/>
              <a:gd fmla="*/ 10693400 w 10693403" name="TX3"/>
              <a:gd fmla="*/ 5364518 h 5365118" name="TY3"/>
              <a:gd fmla="*/ 10693400 w 10693403" name="TX4"/>
              <a:gd fmla="*/ 5355602 h 5365118" name="TY4"/>
              <a:gd fmla="*/ 10693400 w 10693403" name="TX6"/>
              <a:gd fmla="*/ 0 h 5365118" name="TY6"/>
              <a:gd fmla="*/ 0 w 10693403" name="TX7"/>
              <a:gd fmla="*/ 0 h 5365118" name="TY7"/>
              <a:gd fmla="*/ 0 w 10693403" name="TX8"/>
              <a:gd fmla="*/ 8915 h 5365118" name="TY8"/>
              <a:gd fmla="*/ 10693400 w 10693403" name="TX9"/>
              <a:gd fmla="*/ 8915 h 5365118" name="TY9"/>
              <a:gd fmla="*/ 10693400 w 10693403" name="TX10"/>
              <a:gd fmla="*/ 0 h 5365118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3" h="5365118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347335" y="1036955"/>
            <a:ext cx="210693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마이페이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341495" y="1685290"/>
            <a:ext cx="4169410" cy="13468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주소 변경에 들어왔습니다. 변경할 주소를 입력해주세요.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정확한 주소를 입력해주세요. ex(서울시 강남구)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입력(주소 or 숫자 입력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5030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41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50495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72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302250" y="1254125"/>
            <a:ext cx="220916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마이페이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251325" y="1911985"/>
            <a:ext cx="4418965" cy="117792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주소 변경에 성공하였습니다. 번호를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선택하여주세요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5030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42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50495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73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346700" y="1171575"/>
            <a:ext cx="202819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마이페이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295775" y="1892935"/>
            <a:ext cx="3930015" cy="1300480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주소 변경에 실패하였습니다. 번호를 선택하여 주세요..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 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7480"/>
            <a:ext cx="15030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43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225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74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346700" y="1153160"/>
            <a:ext cx="203962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마이페이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612005" y="1829435"/>
            <a:ext cx="4190365" cy="167830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휴대폰 번호 변경에 들어왔습니다. 변경할 휴대폰 번호를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입력해주세요.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‘ - ‘ 포함해서 입력해주세요. 010-1234-1234.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 b="1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입력(주소 or 숫자입력)</a:t>
            </a:r>
            <a:r>
              <a:rPr sz="1100" spc="70" b="1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7480"/>
            <a:ext cx="15030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44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225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75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356225" y="1263015"/>
            <a:ext cx="199580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마이페이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197350" y="1947545"/>
            <a:ext cx="4324985" cy="10547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휴대폰 번호 변경에 성공하였습니다. 번호를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선택하여주세요.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5030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46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76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353685" y="1134745"/>
            <a:ext cx="203263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마이페이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3890010" y="1721485"/>
            <a:ext cx="4614545" cy="1300480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휴대폰 번호 변경에 실패하였습니다. 번호를 선택하여 주세요.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5030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45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77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356225" y="1144905"/>
            <a:ext cx="189357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마이페이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3989070" y="1829435"/>
            <a:ext cx="4217035" cy="153352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이메일 주소 변경에 들어왔습니다. 변경할 이메일 주소를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입력해주세요.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'@' ,'com' 포함해서 입력해주세요. 123@naver.com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입력(이메일 or 숫자 입력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4660900" y="2799080"/>
            <a:ext cx="2869565" cy="769620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5000">
                <a:solidFill>
                  <a:srgbClr val="000000"/>
                </a:solidFill>
                <a:latin typeface="Calibri" charset="0"/>
                <a:ea typeface="맑은 고딕" charset="0"/>
              </a:rPr>
              <a:t>예매하기</a:t>
            </a:r>
            <a:endParaRPr lang="ko-KR" altLang="en-US" sz="5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5030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47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78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391785" y="1208405"/>
            <a:ext cx="169862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마이페이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448810" y="1803400"/>
            <a:ext cx="3670935" cy="146875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이메일 주소 변경에 성공했습니다. 번호를</a:t>
            </a:r>
            <a:r>
              <a:rPr sz="1100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선택하여 주세요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5030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1100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48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79 /</a:t>
            </a:r>
            <a:r>
              <a:rPr sz="1100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346700" y="1153795"/>
            <a:ext cx="213042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마이페이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206240" y="1757680"/>
            <a:ext cx="4531995" cy="1300480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이메일 주소 변경에 실패했습니다. 번호를 선택하여 주세요.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05325" y="1468755"/>
            <a:ext cx="3181985" cy="55435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" charset="0"/>
                <a:ea typeface="맑은 고딕" charset="0"/>
              </a:rPr>
              <a:t>예매 티켓확인</a:t>
            </a:r>
            <a:endParaRPr lang="ko-KR" altLang="en-US" sz="36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511675" y="2319020"/>
            <a:ext cx="4124325" cy="1981835"/>
          </a:xfrm>
          <a:prstGeom prst="rect"/>
        </p:spPr>
        <p:txBody>
          <a:bodyPr wrap="square" lIns="0" tIns="152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7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marR="508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예매 내역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marR="5080" indent="0" algn="l" defTabSz="508000" eaLnBrk="1" latinLnBrk="1" hangingPunct="1">
              <a:buFontTx/>
              <a:buNone/>
            </a:pP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 날짜		   지점     영화제목   관  시간 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marR="5080" indent="0" algn="l" defTabSz="508000" eaLnBrk="1" latinLnBrk="1" hangingPunct="1">
              <a:buFontTx/>
              <a:buNone/>
            </a:pP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2020년 1월 1일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강남점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'어벤져스' 3관 13시50분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 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63830" indent="-151765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취소하기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63830" indent="-151765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다시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예매하기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63830" indent="-151765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63830" indent="-151765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돌아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97929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지금까지 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본</a:t>
            </a: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영화목록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30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622165" y="1107440"/>
            <a:ext cx="329819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30" i="0" b="0">
                <a:solidFill>
                  <a:srgbClr val="000000"/>
                </a:solidFill>
                <a:latin typeface="Gulim" charset="0"/>
                <a:ea typeface="Gulim" charset="0"/>
              </a:rPr>
              <a:t>지_본 영화목록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431030" y="1779905"/>
            <a:ext cx="4432300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지금 까지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본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영화목록에 들어왔습니다. 번호를</a:t>
            </a:r>
            <a:r>
              <a:rPr sz="1100" spc="-1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431665" y="3103245"/>
            <a:ext cx="4136390" cy="71691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591820" indent="-152400" algn="just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just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돌아가기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4540885" y="2291080"/>
          <a:ext cx="3136265" cy="617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70"/>
                <a:gridCol w="1050925"/>
                <a:gridCol w="1042670"/>
              </a:tblGrid>
              <a:tr h="191135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7340" indent="0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어벤져스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2020.5.12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3365" indent="0" defTabSz="508000">
                        <a:buFontTx/>
                        <a:buNone/>
                      </a:pPr>
                      <a:r>
                        <a:rPr sz="900" kern="1200" spc="-2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토이스토리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2019.10.17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61480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리뷰 작성 목록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34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738370" y="1170940"/>
            <a:ext cx="320421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30" i="0" b="0">
                <a:solidFill>
                  <a:srgbClr val="000000"/>
                </a:solidFill>
                <a:latin typeface="Gulim" charset="0"/>
                <a:ea typeface="Gulim" charset="0"/>
              </a:rPr>
              <a:t>지_리뷰목록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386580" y="1790065"/>
            <a:ext cx="3851910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리뷰 작성 목록에 들어왔습니다. 번호를</a:t>
            </a:r>
            <a:r>
              <a:rPr sz="1100" spc="-1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387215" y="3150870"/>
            <a:ext cx="4180840" cy="128524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삭제하기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4091305" y="2489835"/>
          <a:ext cx="4018915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735"/>
                <a:gridCol w="800735"/>
                <a:gridCol w="808355"/>
                <a:gridCol w="925195"/>
                <a:gridCol w="683895"/>
              </a:tblGrid>
              <a:tr h="191135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영화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내용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평점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(5점 만점)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작성일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어벤져스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재밌어요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4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2020.5.12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토이스토리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재밌네요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5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2018.4.3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6960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리뷰 작성</a:t>
            </a: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80">
                <a:solidFill>
                  <a:srgbClr val="333333"/>
                </a:solidFill>
                <a:latin typeface="Gulim" charset="0"/>
                <a:ea typeface="Gulim" charset="0"/>
              </a:rPr>
              <a:t>-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35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671060" y="1136015"/>
            <a:ext cx="286321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지_리뷰수정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197985" y="1775460"/>
            <a:ext cx="4155440" cy="54864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리뷰 작성 수정에 들어왔습니다.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수정하시려는 영화 제목을 입력해주세요.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193540" y="3131185"/>
            <a:ext cx="3926205" cy="105473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영화 제목 입력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 돌아가기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입력: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4137025" y="2397760"/>
          <a:ext cx="4018915" cy="711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735"/>
                <a:gridCol w="800735"/>
                <a:gridCol w="808355"/>
                <a:gridCol w="925195"/>
                <a:gridCol w="683895"/>
              </a:tblGrid>
              <a:tr h="329565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영화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내용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평점</a:t>
                      </a:r>
                      <a:r>
                        <a:rPr sz="900" kern="1200" spc="-60" i="0" b="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(5점 만점)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작성일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1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어벤져스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재밌어요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4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2020.5.12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토이스토리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재밌네요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5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2018.4.3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65544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n번</a:t>
            </a: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리뷰 </a:t>
            </a:r>
            <a:r>
              <a:rPr sz="1100" spc="-280">
                <a:solidFill>
                  <a:srgbClr val="333333"/>
                </a:solidFill>
                <a:latin typeface="Gulim" charset="0"/>
                <a:ea typeface="Gulim" charset="0"/>
              </a:rPr>
              <a:t>-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36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222115" y="1166495"/>
            <a:ext cx="460692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30" i="0" b="0">
                <a:solidFill>
                  <a:srgbClr val="000000"/>
                </a:solidFill>
                <a:latin typeface="Gulim" charset="0"/>
                <a:ea typeface="Gulim" charset="0"/>
              </a:rPr>
              <a:t>지_영화명_리뷰수정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445000" y="1779270"/>
            <a:ext cx="4100195" cy="5480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[어벤져스] 수정하기에 들어왔습니다.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 하고자하는 메뉴의 번호를 입력하세요.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448175" y="3093085"/>
            <a:ext cx="3914140" cy="105537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내용 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평점 수정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 돌아가기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4552950" y="2424430"/>
          <a:ext cx="321691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808355"/>
                <a:gridCol w="937895"/>
                <a:gridCol w="670560"/>
              </a:tblGrid>
              <a:tr h="226060"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영화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내용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평점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(5점 만점)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작성일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어벤져스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재밌어요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4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2020.5.12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5059680" y="1154430"/>
            <a:ext cx="2519680" cy="38544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리뷰 내용_수정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4596130" y="1845310"/>
            <a:ext cx="4424680" cy="37973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[어벤져스] 내용 수정하기에 들어왔습니다. 내용을 입력해주세요.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4363085" y="2100580"/>
            <a:ext cx="4454525" cy="105473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                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   입력 :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12310" y="1129030"/>
            <a:ext cx="318071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리뷰 내용_평점수정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467860" y="1752600"/>
            <a:ext cx="4774565" cy="37909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[어벤져스] 평점 수정하기에 들어왔습니다. 평점을 입력해주세요!.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4432935" y="2076450"/>
            <a:ext cx="4135120" cy="88582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B. 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H. 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입력 ( B / H or 평점 ):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879215" y="1125220"/>
            <a:ext cx="4972685" cy="38544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리뷰_내용/평점 수정 후 최종화면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86835" y="2450465"/>
          <a:ext cx="4018915" cy="61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735"/>
                <a:gridCol w="800735"/>
                <a:gridCol w="808355"/>
                <a:gridCol w="967740"/>
                <a:gridCol w="641350"/>
              </a:tblGrid>
              <a:tr h="191135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영화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내용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평점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(5점만점)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작성일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1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어벤져스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별로에요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3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2020.5.12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토이스토리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재밌네요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4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2018.4.3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/>
        </p:nvSpPr>
        <p:spPr>
          <a:xfrm rot="0">
            <a:off x="4105910" y="1794510"/>
            <a:ext cx="4279900" cy="5480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리뷰 작성 수정에 들어왔습니다.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수정하시려는 영화 제목을 입력해주세요.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142740" y="3132455"/>
            <a:ext cx="3912235" cy="1285240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	입력: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3074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900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예매하기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62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20" b="1">
                <a:solidFill>
                  <a:srgbClr val="333333"/>
                </a:solidFill>
                <a:latin typeface="DejaVu Sans" charset="0"/>
                <a:ea typeface="DejaVu Sans" charset="0"/>
              </a:rPr>
              <a:t>4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395605"/>
            <a:ext cx="9704705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980305" y="1612900"/>
            <a:ext cx="222377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1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예매하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기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484370" y="2752090"/>
            <a:ext cx="4446905" cy="147002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메뉴를 선택하여주세요.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영화별</a:t>
            </a:r>
            <a:r>
              <a:rPr sz="1100" spc="-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극장별</a:t>
            </a:r>
            <a:r>
              <a:rPr sz="1100" spc="-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5080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6960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리뷰 </a:t>
            </a:r>
            <a:r>
              <a:rPr sz="1100" spc="-280">
                <a:solidFill>
                  <a:srgbClr val="333333"/>
                </a:solidFill>
                <a:latin typeface="Gulim" charset="0"/>
                <a:ea typeface="Gulim" charset="0"/>
              </a:rPr>
              <a:t>-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작성</a:t>
            </a: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삭제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39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670425" y="1108075"/>
            <a:ext cx="363601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30" i="0" b="0">
                <a:solidFill>
                  <a:srgbClr val="000000"/>
                </a:solidFill>
                <a:latin typeface="Gulim" charset="0"/>
                <a:ea typeface="Gulim" charset="0"/>
              </a:rPr>
              <a:t>지_리뷰 삭제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533265" y="1752600"/>
            <a:ext cx="3800475" cy="54800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리뷰 작성 삭제에 들어왔습니다.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삭제할 영화의 제목을 입력하여주세요.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359275" y="3139440"/>
            <a:ext cx="4004310" cy="71691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86804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1.뒤로가기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86804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2.처음으로가기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4126865" y="2413635"/>
          <a:ext cx="4018915" cy="57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735"/>
                <a:gridCol w="800735"/>
                <a:gridCol w="808355"/>
                <a:gridCol w="808355"/>
                <a:gridCol w="800735"/>
              </a:tblGrid>
              <a:tr h="191135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영화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내용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평점</a:t>
                      </a:r>
                      <a:r>
                        <a:rPr sz="900" kern="1200" spc="-6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 </a:t>
                      </a: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(5.0)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작성일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1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어벤져스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재밌어요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4.5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2020.5.12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토이스토리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재밌네요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4.0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i="0" b="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2018.4.3</a:t>
                      </a:r>
                      <a:endParaRPr lang="ko-KR" altLang="en-US" sz="900" kern="1200" i="0" b="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6960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4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리뷰 </a:t>
            </a:r>
            <a:r>
              <a:rPr sz="1100" spc="-270">
                <a:solidFill>
                  <a:srgbClr val="333333"/>
                </a:solidFill>
                <a:latin typeface="Gulim" charset="0"/>
                <a:ea typeface="Gulim" charset="0"/>
              </a:rPr>
              <a:t>-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작성</a:t>
            </a: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삭제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39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670425" y="1161415"/>
            <a:ext cx="3601720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30" i="0" b="0">
                <a:solidFill>
                  <a:srgbClr val="000000"/>
                </a:solidFill>
                <a:latin typeface="Gulim" charset="0"/>
                <a:ea typeface="Gulim" charset="0"/>
              </a:rPr>
              <a:t>지_리뷰 삭제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353560" y="1743710"/>
            <a:ext cx="4236720" cy="54800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리뷰 작성 삭제에 들어왔습니다.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삭제할 영화의 제목을 입력하여주세요.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314825" y="3100705"/>
            <a:ext cx="4298315" cy="71691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86804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1.뒤로가기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86804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2.처음으로가기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4198620" y="2462530"/>
          <a:ext cx="4018915" cy="42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735"/>
                <a:gridCol w="800735"/>
                <a:gridCol w="808355"/>
                <a:gridCol w="808355"/>
                <a:gridCol w="800735"/>
              </a:tblGrid>
              <a:tr h="198120">
                <a:tc>
                  <a:txBody>
                    <a:bodyPr/>
                    <a:lstStyle/>
                    <a:p>
                      <a:pPr marL="0" indent="0" defTabSz="508000">
                        <a:buFontTx/>
                        <a:buNone/>
                      </a:pPr>
                      <a:endParaRPr lang="ko-KR" altLang="en-US" sz="1100" kern="120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540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영화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내용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평점</a:t>
                      </a:r>
                      <a:r>
                        <a:rPr sz="900" kern="1200" spc="-7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 </a:t>
                      </a: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(5.0)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작성일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marL="40005" indent="0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토이스토리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재밌네요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4.0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2018.4.3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3074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마일리지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40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647565" y="1183005"/>
            <a:ext cx="289750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지_마일리지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413250" y="1849120"/>
            <a:ext cx="4143375" cy="1623060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마일리지에 들어왔습니다. 번호를</a:t>
            </a:r>
            <a:r>
              <a:rPr sz="1100" spc="-1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누적/현재 마일리지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보기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회원 등급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보기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</a:pPr>
            <a:endParaRPr lang="ko-KR" altLang="en-US" sz="150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58305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누적</a:t>
            </a:r>
            <a:r>
              <a:rPr sz="1100" spc="-2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마일리지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41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419090" y="1099820"/>
            <a:ext cx="202247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283710" y="1729105"/>
            <a:ext cx="4192905" cy="291274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누적/현재 마일리지 보기에 들어왔습니다. 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총 누적 마일리지 :</a:t>
            </a:r>
            <a:r>
              <a:rPr sz="1100" spc="-1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“55,600”점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현재 마일리지 : “6500”점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*영화티켓,상점 이용 시 현금처럼 사용 가능합니다*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*마일리지 사용조건*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총 결제금액이 만원 이상 일시.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5,000점 부터 천 단위로 사용하실 수 있습니다.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34048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회원</a:t>
            </a:r>
            <a:r>
              <a:rPr sz="1100" spc="-2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등급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42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419090" y="1153795"/>
            <a:ext cx="183197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169410" y="1749425"/>
            <a:ext cx="3975735" cy="173037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회원 등급 보기에 들어왔습니다. 번호를</a:t>
            </a:r>
            <a:r>
              <a:rPr sz="1100" spc="-1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현재 홍길동님의 회원 등급은</a:t>
            </a:r>
            <a:r>
              <a:rPr sz="1100" spc="-60">
                <a:solidFill>
                  <a:srgbClr val="333333"/>
                </a:solidFill>
                <a:latin typeface="Gulim" charset="0"/>
                <a:ea typeface="Gulim" charset="0"/>
              </a:rPr>
              <a:t> “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골드”입니다.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다음 등급까지 “____”점 남았습니다.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40055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회원 등급표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보기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4611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회원</a:t>
            </a:r>
            <a:r>
              <a:rPr sz="1100" spc="-2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등급표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43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078730" y="487680"/>
            <a:ext cx="203771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지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262755" y="1094105"/>
            <a:ext cx="4271010" cy="37909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회원 등급 표에 들어왔습니다. 번호를</a:t>
            </a:r>
            <a:r>
              <a:rPr sz="1100" spc="-1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선택하여주세요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057650" y="2466340"/>
            <a:ext cx="4555490" cy="257492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*등급별로 할인과 적립되는 금액이 다릅니다.*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‘실버’등급- 할인금액 : 결제 금액의 5%할인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                 적립금액 : 결제 금액의 3% 적립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‘골드’등급- 할인금액 : 결제 금액의 10%할인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	        적립금액 : 결제 금액의 5% 적립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‘실버’등급- 할인금액 : 결제 금액의 20%할인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	        적립금액 : 결제 금액의 7% 적립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	1. 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	2. 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34305" y="1538605"/>
          <a:ext cx="1592580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792480"/>
              </a:tblGrid>
              <a:tr h="20129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조건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누적</a:t>
                      </a:r>
                      <a:r>
                        <a:rPr sz="900" kern="1200" spc="-9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마일리지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플레티넘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3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맑은 고딕" charset="0"/>
                          <a:ea typeface="Gulim" charset="0"/>
                        </a:rPr>
                        <a:t>100,000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맑은 고딕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골드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50,000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sz="900" kern="1200" spc="-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실버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0" algn="ctr" defTabSz="508000">
                        <a:buFontTx/>
                        <a:buNone/>
                      </a:pPr>
                      <a:r>
                        <a:rPr sz="900" kern="1200" spc="10">
                          <a:solidFill>
                            <a:srgbClr val="333333"/>
                          </a:solidFill>
                          <a:latin typeface="Gulim" charset="0"/>
                          <a:ea typeface="Gulim" charset="0"/>
                        </a:rPr>
                        <a:t>0~4,9999</a:t>
                      </a:r>
                      <a:endParaRPr lang="ko-KR" altLang="en-US" sz="900" kern="1200">
                        <a:solidFill>
                          <a:srgbClr val="333333"/>
                        </a:solidFill>
                        <a:latin typeface="Gulim" charset="0"/>
                        <a:ea typeface="Gulim" charset="0"/>
                      </a:endParaRPr>
                    </a:p>
                  </a:txBody>
                  <a:tcPr marL="0" marR="0" marT="52705" marB="0" anchor="t">
                    <a:lnL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74490" y="1198880"/>
            <a:ext cx="384746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마이페이지_카드금액확인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302760" y="1869440"/>
            <a:ext cx="4083050" cy="156146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68783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현재 카드</a:t>
            </a:r>
            <a:r>
              <a:rPr sz="1100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잔액은</a:t>
            </a:r>
            <a:r>
              <a:rPr sz="1100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</a:t>
            </a:r>
            <a:r>
              <a:rPr sz="1100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</a:rPr>
              <a:t> 	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"원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카드 금액 충전하기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카드 금액 인출하기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 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37075" y="1136650"/>
            <a:ext cx="3180715" cy="43116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800" i="0" b="0">
                <a:solidFill>
                  <a:srgbClr val="000000"/>
                </a:solidFill>
                <a:latin typeface="Gulim" charset="0"/>
                <a:ea typeface="Gulim" charset="0"/>
              </a:rPr>
              <a:t>카드_금액 충전</a:t>
            </a:r>
            <a:endParaRPr lang="ko-KR" altLang="en-US" sz="28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476115" y="1797050"/>
            <a:ext cx="3951605" cy="202247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충전할 금액을 입력하세요</a:t>
            </a:r>
            <a:r>
              <a:rPr sz="1100" spc="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입력 :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(엔터)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(//성공시 성공화면으로)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05960" y="1126490"/>
            <a:ext cx="318071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카드_금액충전_성공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243705" y="1847215"/>
            <a:ext cx="3874135" cy="163893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645160" algn="l"/>
              </a:tabLst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</a:t>
            </a:r>
            <a:r>
              <a:rPr sz="1100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</a:rPr>
              <a:t> 	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"원이 성공적으로 충전</a:t>
            </a:r>
            <a:r>
              <a:rPr sz="1100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되었습니다.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68783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충전후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잔액은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</a:t>
            </a:r>
            <a:r>
              <a:rPr sz="1100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</a:rPr>
              <a:t> 	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"원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5102860" y="1184275"/>
            <a:ext cx="2487930" cy="385445"/>
          </a:xfrm>
          <a:prstGeom prst="rect"/>
        </p:spPr>
        <p:txBody>
          <a:bodyPr wrap="square" lIns="0" tIns="0" rIns="0" bIns="0" numCol="1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카드_금액인출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174490" y="2004060"/>
            <a:ext cx="3260725" cy="3371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4173220" y="1818005"/>
            <a:ext cx="4070985" cy="12757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645160" algn="l"/>
              </a:tabLst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인출할 금액을 입력하세요. 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645160" algn="l"/>
              </a:tabLst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32715" indent="-12065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/>
              <a:tabLst>
                <a:tab pos="133350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750"/>
            <a:ext cx="14598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영화별</a:t>
            </a:r>
            <a:r>
              <a:rPr sz="1100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62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20" b="1">
                <a:solidFill>
                  <a:srgbClr val="333333"/>
                </a:solidFill>
                <a:latin typeface="DejaVu Sans" charset="0"/>
                <a:ea typeface="DejaVu Sans" charset="0"/>
              </a:rPr>
              <a:t>5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163195"/>
            <a:ext cx="9705975" cy="4869815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451350" y="988060"/>
            <a:ext cx="328739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영화별</a:t>
            </a:r>
            <a:r>
              <a:rPr sz="2500" spc="-6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 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선택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Arial" charset="0"/>
            </a:endParaRPr>
          </a:p>
        </p:txBody>
      </p:sp>
      <p:grpSp>
        <p:nvGrpSpPr>
          <p:cNvPr id="10" name="Group 5"/>
          <p:cNvGrpSpPr/>
          <p:nvPr/>
        </p:nvGrpSpPr>
        <p:grpSpPr>
          <a:xfrm>
            <a:off x="4214495" y="1581785"/>
            <a:ext cx="4671060" cy="3184525"/>
            <a:chOff x="4214495" y="1581785"/>
            <a:chExt cx="4671060" cy="3184525"/>
          </a:xfrm>
        </p:grpSpPr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215130" y="1581785"/>
              <a:ext cx="4081780" cy="354330"/>
            </a:xfrm>
            <a:prstGeom prst="rect"/>
          </p:spPr>
          <p:txBody>
            <a:bodyPr wrap="square" lIns="0" tIns="15240" rIns="0" bIns="0" numCol="1" vert="horz" anchor="t">
              <a:spAutoFit/>
            </a:bodyPr>
            <a:lstStyle/>
            <a:p>
              <a:pPr marL="12700" indent="0" algn="l" defTabSz="508000" eaLnBrk="1" latinLnBrk="1" hangingPunct="1">
                <a:buFontTx/>
                <a:buNone/>
              </a:pPr>
              <a:r>
                <a:rPr sz="1100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영화를 선택하여주세요.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2700" indent="0" algn="l" defTabSz="508000" eaLnBrk="1" latinLnBrk="1" hangingPunct="1">
                <a:buFontTx/>
                <a:buNone/>
              </a:pPr>
              <a:r>
                <a:rPr sz="1100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-------------------------------------------------------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4444365" y="2061210"/>
              <a:ext cx="1247140" cy="1731010"/>
            </a:xfrm>
            <a:prstGeom prst="rect"/>
          </p:spPr>
          <p:txBody>
            <a:bodyPr wrap="square" lIns="0" tIns="40640" rIns="0" bIns="0" numCol="1" vert="horz" anchor="t">
              <a:spAutoFit/>
            </a:bodyPr>
            <a:lstStyle/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어벤져스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라라랜드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기생충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토이스토리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조커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추격자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겨울왕국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인터스텔라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63830" indent="-15176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6446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베테랑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건축학개론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  <p:sp>
          <p:nvSpPr>
            <p:cNvPr id="13" name="Rect 0"/>
            <p:cNvSpPr txBox="1">
              <a:spLocks/>
            </p:cNvSpPr>
            <p:nvPr/>
          </p:nvSpPr>
          <p:spPr>
            <a:xfrm rot="0">
              <a:off x="6543040" y="2117090"/>
              <a:ext cx="2343150" cy="1731010"/>
            </a:xfrm>
            <a:prstGeom prst="rect"/>
          </p:spPr>
          <p:txBody>
            <a:bodyPr wrap="square" lIns="0" tIns="40640" rIns="0" bIns="0" numCol="1" vert="horz" anchor="t">
              <a:spAutoFit/>
            </a:bodyPr>
            <a:lstStyle/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타짜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어바웃타임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센과치히로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미션임파서플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그레이의 50가지 그림자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해리포터:불의잔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테이큰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분노의 질주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4384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44475" algn="l"/>
                </a:tabLst>
              </a:pPr>
              <a:r>
                <a:rPr sz="110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방자전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252730" indent="-231775" algn="l" defTabSz="508000" eaLnBrk="1" latinLnBrk="1" hangingPunct="1">
                <a:buClr>
                  <a:srgbClr val="333333"/>
                </a:buClr>
                <a:buFont typeface="+mj-lt"/>
                <a:buAutoNum type="arabicPeriod" startAt="11"/>
                <a:tabLst>
                  <a:tab pos="253365" algn="l"/>
                </a:tabLst>
              </a:pPr>
              <a:r>
                <a:rPr sz="1100" spc="1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아가씨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  <p:sp>
          <p:nvSpPr>
            <p:cNvPr id="14" name="Rect 0"/>
            <p:cNvSpPr txBox="1">
              <a:spLocks/>
            </p:cNvSpPr>
            <p:nvPr/>
          </p:nvSpPr>
          <p:spPr>
            <a:xfrm rot="0">
              <a:off x="4214495" y="4049395"/>
              <a:ext cx="4269740" cy="717550"/>
            </a:xfrm>
            <a:prstGeom prst="rect"/>
          </p:spPr>
          <p:txBody>
            <a:bodyPr wrap="square" lIns="0" tIns="40640" rIns="0" bIns="0" numCol="1" vert="horz" anchor="t">
              <a:spAutoFit/>
            </a:bodyPr>
            <a:lstStyle/>
            <a:p>
              <a:pPr marL="640715" indent="-201295" algn="l" defTabSz="508000" eaLnBrk="1" latinLnBrk="1" hangingPunct="1">
                <a:buClr>
                  <a:srgbClr val="333333"/>
                </a:buClr>
                <a:buSzPct val="90909"/>
                <a:buFont typeface="+mj-lt"/>
                <a:buAutoNum type="arabicPeriod" startAt="21"/>
                <a:tabLst>
                  <a:tab pos="641350" algn="l"/>
                </a:tabLst>
              </a:pPr>
              <a:r>
                <a:rPr sz="1100" spc="3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뒤로가기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640715" indent="-201295" algn="l" defTabSz="508000" eaLnBrk="1" latinLnBrk="1" hangingPunct="1">
                <a:buClr>
                  <a:srgbClr val="333333"/>
                </a:buClr>
                <a:buSzPct val="90909"/>
                <a:buFont typeface="+mj-lt"/>
                <a:buAutoNum type="arabicPeriod" startAt="21"/>
                <a:tabLst>
                  <a:tab pos="641350" algn="l"/>
                </a:tabLst>
              </a:pPr>
              <a:r>
                <a:rPr sz="1100" spc="3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처음으로가기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2700" indent="0" algn="l" defTabSz="508000" eaLnBrk="1" latinLnBrk="1" hangingPunct="1">
                <a:buFontTx/>
                <a:buNone/>
              </a:pPr>
              <a:r>
                <a:rPr sz="1100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----------------------------------------------------------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2700" indent="0" algn="l" defTabSz="508000" eaLnBrk="1" latinLnBrk="1" hangingPunct="1">
                <a:buFontTx/>
                <a:buNone/>
              </a:pPr>
              <a:r>
                <a:rPr sz="1100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메뉴 선택 : </a:t>
              </a:r>
              <a:endParaRPr lang="ko-KR" altLang="en-US" sz="1100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05960" y="1207135"/>
            <a:ext cx="318071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카드_금액인출_성공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453890" y="1788160"/>
            <a:ext cx="4534535" cy="151574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인출이 성공적으로 완료</a:t>
            </a:r>
            <a:r>
              <a:rPr sz="1100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되었습니다.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80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193738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인출 </a:t>
            </a:r>
            <a:r>
              <a:rPr sz="1100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후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남은</a:t>
            </a:r>
            <a:r>
              <a:rPr sz="1100" spc="1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잔액은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</a:t>
            </a:r>
            <a:r>
              <a:rPr sz="1100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</a:rPr>
              <a:t> 	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"원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입니다.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05960" y="1134745"/>
            <a:ext cx="3180715" cy="38544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500" i="0" b="0">
                <a:solidFill>
                  <a:srgbClr val="000000"/>
                </a:solidFill>
                <a:latin typeface="Gulim" charset="0"/>
                <a:ea typeface="Gulim" charset="0"/>
              </a:rPr>
              <a:t>카드_금액인출_실패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364355" y="1832610"/>
            <a:ext cx="3799205" cy="139255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  <a:tabLst>
                <a:tab pos="484505" algn="l"/>
              </a:tabLst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</a:t>
            </a:r>
            <a:r>
              <a:rPr sz="1100" spc="40" u="sng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oto Sans CJK JP Regular" charset="0"/>
                <a:ea typeface="Noto Sans CJK JP Regular" charset="0"/>
              </a:rPr>
              <a:t> 	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"원이 부족하여 인출에</a:t>
            </a:r>
            <a:r>
              <a:rPr sz="1100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실패하였습니다.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충전하기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63830" indent="-15176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6446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9144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720" y="158115"/>
            <a:ext cx="1325245" cy="32321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 spc="-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50">
                <a:solidFill>
                  <a:srgbClr val="333333"/>
                </a:solidFill>
                <a:latin typeface="Gulim" charset="0"/>
                <a:ea typeface="Gulim" charset="0"/>
              </a:rPr>
              <a:t>Untitled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32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232910" y="1164590"/>
            <a:ext cx="358838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지_회원탈퇴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368800" y="1856105"/>
            <a:ext cx="4505960" cy="139255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회원탈퇴에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들어왔습니다.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404495" indent="0" algn="l" defTabSz="508000" eaLnBrk="1" latinLnBrk="1" hangingPunct="1">
              <a:buFontTx/>
              <a:buNone/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정말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탈퇴하시겠습니까?</a:t>
            </a:r>
            <a:r>
              <a:rPr sz="1100" spc="-20">
                <a:solidFill>
                  <a:srgbClr val="333333"/>
                </a:solidFill>
                <a:latin typeface="Gulim" charset="0"/>
                <a:ea typeface="Gulim" charset="0"/>
              </a:rPr>
              <a:t>(Y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/ </a:t>
            </a:r>
            <a:r>
              <a:rPr sz="1100" spc="20">
                <a:solidFill>
                  <a:srgbClr val="333333"/>
                </a:solidFill>
                <a:latin typeface="Gulim" charset="0"/>
                <a:ea typeface="Gulim" charset="0"/>
              </a:rPr>
              <a:t>N)</a:t>
            </a:r>
            <a:r>
              <a:rPr sz="1100" spc="-1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10">
                <a:solidFill>
                  <a:srgbClr val="333333"/>
                </a:solidFill>
                <a:latin typeface="Gulim" charset="0"/>
                <a:ea typeface="Gulim" charset="0"/>
              </a:rPr>
              <a:t>메뉴  선택: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3074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회원탈퇴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030" y="149860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31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035" y="403860"/>
            <a:ext cx="635" cy="4853305"/>
          </a:xfrm>
          <a:custGeom>
            <a:gdLst>
              <a:gd fmla="*/ 0 w 2" name="TX0"/>
              <a:gd fmla="*/ 0 h 5346702" name="TY0"/>
              <a:gd fmla="*/ 0 w 2" name="TX1"/>
              <a:gd fmla="*/ 5346699 h 534670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2" h="5346702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975" cy="635"/>
          </a:xfrm>
          <a:custGeom>
            <a:gdLst>
              <a:gd fmla="*/ 0 w 10693402" name="TX0"/>
              <a:gd fmla="*/ 0 h 2" name="TY0"/>
              <a:gd fmla="*/ 10693399 w 10693402" name="TX1"/>
              <a:gd fmla="*/ 0 h 2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2" h="2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222115" y="1115060"/>
            <a:ext cx="342836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지_회원탈퇴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215765" y="1775460"/>
            <a:ext cx="4453255" cy="105473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회원탈퇴에 들어왔습니다. 비밀번호를</a:t>
            </a:r>
            <a:r>
              <a:rPr sz="1100" spc="-11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입력해주세요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      1.뒤로가기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          2.처음으로 돌아가기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508000" eaLnBrk="1" latinLnBrk="1" hangingPunct="1">
              <a:buFontTx/>
              <a:buNone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비밀번호 입력(메뉴 선택) 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3087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4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회원탈퇴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31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384675" y="1141730"/>
            <a:ext cx="3428365" cy="401320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sz="25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마이페이</a:t>
            </a:r>
            <a:r>
              <a:rPr sz="2500" spc="-140" i="0" b="0">
                <a:solidFill>
                  <a:srgbClr val="000000"/>
                </a:solidFill>
                <a:latin typeface="Gulim" charset="0"/>
                <a:ea typeface="Gulim" charset="0"/>
              </a:rPr>
              <a:t>지_회원탈퇴</a:t>
            </a:r>
            <a:endParaRPr lang="ko-KR" altLang="en-US" sz="25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386580" y="1838325"/>
            <a:ext cx="4610735" cy="1054735"/>
          </a:xfrm>
          <a:prstGeom prst="rect"/>
        </p:spPr>
        <p:txBody>
          <a:bodyPr wrap="square" lIns="0" tIns="406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회원탈퇴가 성공적으로 이루어졌습니다. 이용해 주셔서 감사합니다.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22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입력</a:t>
            </a:r>
            <a:r>
              <a:rPr sz="1100" spc="-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1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30873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Copy of </a:t>
            </a:r>
            <a:r>
              <a:rPr sz="900" spc="-4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90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1100" spc="-30">
                <a:solidFill>
                  <a:srgbClr val="333333"/>
                </a:solidFill>
                <a:latin typeface="Gulim" charset="0"/>
                <a:ea typeface="Gulim" charset="0"/>
              </a:rPr>
              <a:t>회원탈퇴</a:t>
            </a:r>
            <a:endParaRPr lang="ko-KR" altLang="en-US" sz="1100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31 </a:t>
            </a:r>
            <a:r>
              <a:rPr sz="110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1100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1100" spc="13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44</a:t>
            </a:r>
            <a:endParaRPr lang="ko-KR" altLang="en-US" sz="1100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685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3" name="TX0"/>
              <a:gd fmla="*/ 0 h 5346703" name="TY0"/>
              <a:gd fmla="*/ 0 w 3" name="TX1"/>
              <a:gd fmla="*/ 5346699 h 534670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3" h="5346703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1610"/>
            <a:ext cx="9705975" cy="635"/>
          </a:xfrm>
          <a:custGeom>
            <a:gdLst>
              <a:gd fmla="*/ 0 w 10693403" name="TX0"/>
              <a:gd fmla="*/ 0 h 3" name="TY0"/>
              <a:gd fmla="*/ 10693399 w 10693403" name="TX1"/>
              <a:gd fmla="*/ 0 h 3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3" h="3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5080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384675" y="2430145"/>
            <a:ext cx="3428365" cy="508635"/>
          </a:xfrm>
          <a:prstGeom prst="rect"/>
        </p:spPr>
        <p:txBody>
          <a:bodyPr wrap="square" lIns="0" tIns="15875" rIns="0" bIns="0" vert="horz" anchor="t">
            <a:spAutoFit/>
          </a:bodyPr>
          <a:lstStyle/>
          <a:p>
            <a:pPr marL="12700" indent="0" algn="ctr" defTabSz="508000" eaLnBrk="1" latinLnBrk="1" hangingPunct="1">
              <a:buFontTx/>
              <a:buNone/>
            </a:pPr>
            <a:r>
              <a:rPr lang="ko-KR" sz="3200" spc="-150" i="0" b="0">
                <a:solidFill>
                  <a:srgbClr val="000000"/>
                </a:solidFill>
                <a:latin typeface="Gulim" charset="0"/>
                <a:ea typeface="Gulim" charset="0"/>
              </a:rPr>
              <a:t>비회원</a:t>
            </a:r>
            <a:endParaRPr lang="ko-KR" altLang="en-US" sz="3200" i="0" b="0">
              <a:solidFill>
                <a:srgbClr val="000000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94627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815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815" spc="3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비회원로그인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22 </a:t>
            </a:r>
            <a:r>
              <a:rPr sz="995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995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995" spc="1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84</a:t>
            </a:r>
            <a:endParaRPr lang="ko-KR" altLang="en-US" sz="995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4495"/>
            <a:ext cx="635" cy="4853305"/>
          </a:xfrm>
          <a:custGeom>
            <a:gdLst>
              <a:gd fmla="*/ 0 w 1" name="TX0"/>
              <a:gd fmla="*/ 0 h 5346701" name="TY0"/>
              <a:gd fmla="*/ 0 w 1" name="TX1"/>
              <a:gd fmla="*/ 5346699 h 534670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" h="5346701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340" cy="635"/>
          </a:xfrm>
          <a:custGeom>
            <a:gdLst>
              <a:gd fmla="*/ 0 w 10693401" name="TX0"/>
              <a:gd fmla="*/ 0 h 1" name="TY0"/>
              <a:gd fmla="*/ 10693399 w 106934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1" h="1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1" name="TX0"/>
              <a:gd fmla="*/ 0 h 5346701" name="TY0"/>
              <a:gd fmla="*/ 0 w 1" name="TX1"/>
              <a:gd fmla="*/ 5346699 h 534670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" h="5346701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340" cy="635"/>
          </a:xfrm>
          <a:custGeom>
            <a:gdLst>
              <a:gd fmla="*/ 0 w 10693401" name="TX0"/>
              <a:gd fmla="*/ 0 h 1" name="TY0"/>
              <a:gd fmla="*/ 10693399 w 106934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1" h="1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5114290" y="813435"/>
            <a:ext cx="1691005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2265" spc="-160" i="0" b="0">
                <a:solidFill>
                  <a:srgbClr val="000000"/>
                </a:solidFill>
                <a:latin typeface="Gulim" charset="0"/>
                <a:ea typeface="Arial" charset="0"/>
              </a:rPr>
              <a:t>비회원</a:t>
            </a:r>
            <a:r>
              <a:rPr sz="2265" spc="-31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2265" spc="-160" i="0" b="0">
                <a:solidFill>
                  <a:srgbClr val="000000"/>
                </a:solidFill>
                <a:latin typeface="Gulim" charset="0"/>
                <a:ea typeface="Arial" charset="0"/>
              </a:rPr>
              <a:t>페이지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410075" y="1694815"/>
            <a:ext cx="3680460" cy="2436495"/>
          </a:xfrm>
          <a:prstGeom prst="rect"/>
        </p:spPr>
        <p:txBody>
          <a:bodyPr wrap="square" lIns="0" tIns="13970" rIns="0" bIns="0" numCol="1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04825" indent="-13843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05460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현재</a:t>
            </a:r>
            <a:r>
              <a:rPr sz="995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상영작/상영관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37210" indent="-13843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영화순위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37210" indent="-13843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회원가입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37210" indent="-13843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프로그램</a:t>
            </a:r>
            <a:r>
              <a:rPr sz="995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종료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995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995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1430" indent="0" algn="l" defTabSz="914400" eaLnBrk="1" latinLnBrk="1" hangingPunct="1">
              <a:buFontTx/>
              <a:buNone/>
            </a:pPr>
            <a:r>
              <a:rPr sz="995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1430" indent="0" algn="l" defTabSz="914400" eaLnBrk="1" latinLnBrk="1" hangingPunct="1">
              <a:buFontTx/>
              <a:buNone/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995" spc="-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235902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815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815" spc="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비회원상영작/상영관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23 </a:t>
            </a:r>
            <a:r>
              <a:rPr sz="995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995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995" spc="1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84</a:t>
            </a:r>
            <a:endParaRPr lang="ko-KR" altLang="en-US" sz="995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4495"/>
            <a:ext cx="635" cy="4853305"/>
          </a:xfrm>
          <a:custGeom>
            <a:gdLst>
              <a:gd fmla="*/ 0 w 1" name="TX0"/>
              <a:gd fmla="*/ 0 h 5346701" name="TY0"/>
              <a:gd fmla="*/ 0 w 1" name="TX1"/>
              <a:gd fmla="*/ 5346699 h 534670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" h="5346701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340" cy="635"/>
          </a:xfrm>
          <a:custGeom>
            <a:gdLst>
              <a:gd fmla="*/ 0 w 10693401" name="TX0"/>
              <a:gd fmla="*/ 0 h 1" name="TY0"/>
              <a:gd fmla="*/ 10693399 w 106934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1" h="1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1" name="TX0"/>
              <a:gd fmla="*/ 0 h 5346701" name="TY0"/>
              <a:gd fmla="*/ 0 w 1" name="TX1"/>
              <a:gd fmla="*/ 5346699 h 534670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" h="5346701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340" cy="635"/>
          </a:xfrm>
          <a:custGeom>
            <a:gdLst>
              <a:gd fmla="*/ 0 w 10693401" name="TX0"/>
              <a:gd fmla="*/ 0 h 1" name="TY0"/>
              <a:gd fmla="*/ 10693399 w 106934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1" h="1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770120" y="765175"/>
            <a:ext cx="3297555" cy="363855"/>
          </a:xfrm>
          <a:prstGeom prst="rect"/>
        </p:spPr>
        <p:txBody>
          <a:bodyPr wrap="square" lIns="0" tIns="14605" rIns="0" bIns="0" numCol="1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2265" spc="-150" i="0" b="0">
                <a:solidFill>
                  <a:srgbClr val="000000"/>
                </a:solidFill>
                <a:latin typeface="Gulim" charset="0"/>
                <a:ea typeface="Arial" charset="0"/>
              </a:rPr>
              <a:t>현재 </a:t>
            </a:r>
            <a:r>
              <a:rPr sz="2265" spc="-130" i="0" b="0">
                <a:solidFill>
                  <a:srgbClr val="000000"/>
                </a:solidFill>
                <a:latin typeface="Gulim" charset="0"/>
                <a:ea typeface="Arial" charset="0"/>
              </a:rPr>
              <a:t>상영작/상영관</a:t>
            </a:r>
            <a:r>
              <a:rPr sz="2265" spc="-37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2265" spc="-150" i="0" b="0">
                <a:solidFill>
                  <a:srgbClr val="000000"/>
                </a:solidFill>
                <a:latin typeface="Gulim" charset="0"/>
                <a:ea typeface="Arial" charset="0"/>
              </a:rPr>
              <a:t>보기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467225" y="1590040"/>
            <a:ext cx="3669030" cy="2339340"/>
          </a:xfrm>
          <a:prstGeom prst="rect"/>
        </p:spPr>
        <p:txBody>
          <a:bodyPr wrap="square" lIns="0" tIns="13970" rIns="0" bIns="0" numCol="1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04825" indent="-13843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05460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현재</a:t>
            </a:r>
            <a:r>
              <a:rPr sz="995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상영작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37210" indent="-13843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상영관 </a:t>
            </a: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별 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상영작</a:t>
            </a:r>
            <a:r>
              <a:rPr sz="995" spc="-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보기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69595" indent="-17081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70230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회원가입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Clr>
                <a:srgbClr val="333333"/>
              </a:buClr>
              <a:buFont typeface="+mj-lt"/>
              <a:buAutoNum type="arabicPeriod"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537210" indent="-138430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처음으로</a:t>
            </a:r>
            <a:r>
              <a:rPr sz="995" spc="-5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가기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1430" indent="0" algn="l" defTabSz="914400" eaLnBrk="1" latinLnBrk="1" hangingPunct="1">
              <a:buFontTx/>
              <a:buNone/>
            </a:pPr>
            <a:r>
              <a:rPr sz="995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360">
              <a:solidFill>
                <a:srgbClr val="000000"/>
              </a:solidFill>
              <a:latin typeface="Times New Roman" charset="0"/>
              <a:ea typeface="Times New Roman" charset="0"/>
            </a:endParaRPr>
          </a:p>
          <a:p>
            <a:pPr marL="11430" indent="0" algn="l" defTabSz="914400" eaLnBrk="1" latinLnBrk="1" hangingPunct="1">
              <a:buFontTx/>
              <a:buNone/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메뉴 선택</a:t>
            </a:r>
            <a:r>
              <a:rPr sz="995" spc="-6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841500" cy="32194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영화별 </a:t>
            </a: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_</a:t>
            </a:r>
            <a:r>
              <a:rPr sz="995" spc="-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극장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75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6 /</a:t>
            </a:r>
            <a:r>
              <a:rPr sz="995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340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053330" y="999490"/>
            <a:ext cx="1628775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20" i="0" b="0">
                <a:solidFill>
                  <a:srgbClr val="000000"/>
                </a:solidFill>
                <a:latin typeface="Gulim" charset="0"/>
                <a:ea typeface="Arial" charset="0"/>
              </a:rPr>
              <a:t>영화별</a:t>
            </a:r>
            <a:r>
              <a:rPr sz="2265" spc="-6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2265" spc="20" i="0" b="0">
                <a:solidFill>
                  <a:srgbClr val="000000"/>
                </a:solidFill>
                <a:latin typeface="Gulim" charset="0"/>
                <a:ea typeface="Arial" charset="0"/>
              </a:rPr>
              <a:t>선택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507865" y="2052320"/>
            <a:ext cx="3866515" cy="1720850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지역을</a:t>
            </a:r>
            <a:r>
              <a:rPr sz="995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선택해주세요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경기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인천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서울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부산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강원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돌아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962785" cy="32194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영화별 </a:t>
            </a: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_</a:t>
            </a:r>
            <a:r>
              <a:rPr sz="995" spc="-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영화관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75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7 /</a:t>
            </a:r>
            <a:r>
              <a:rPr sz="995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340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053330" y="999490"/>
            <a:ext cx="1611630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20" i="0" b="0">
                <a:solidFill>
                  <a:srgbClr val="000000"/>
                </a:solidFill>
                <a:latin typeface="Gulim" charset="0"/>
                <a:ea typeface="Arial" charset="0"/>
              </a:rPr>
              <a:t>영화별</a:t>
            </a:r>
            <a:r>
              <a:rPr sz="2265" spc="-6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2265" spc="20" i="0" b="0">
                <a:solidFill>
                  <a:srgbClr val="000000"/>
                </a:solidFill>
                <a:latin typeface="Gulim" charset="0"/>
                <a:ea typeface="Arial" charset="0"/>
              </a:rPr>
              <a:t>선택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507865" y="2052320"/>
            <a:ext cx="3730625" cy="1720850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경기지역을 선택하였습니다. 영화관을 선택하여주세요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용인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구리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부천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소풍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의정부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 돌아가기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840865" cy="35369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90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9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영화별 선택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_</a:t>
            </a:r>
            <a:r>
              <a:rPr sz="1100" spc="-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극장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6245" cy="184785"/>
          </a:xfrm>
          <a:prstGeom prst="rect"/>
        </p:spPr>
        <p:txBody>
          <a:bodyPr wrap="square" lIns="0" tIns="15240" rIns="0" bIns="0" vert="horz" anchor="t">
            <a:spAutoFit/>
          </a:bodyPr>
          <a:lstStyle/>
          <a:p>
            <a:pPr marL="12700" indent="0" algn="l" defTabSz="914400" eaLnBrk="1" latinLnBrk="1" hangingPunct="1">
              <a:buFontTx/>
              <a:buNone/>
            </a:pPr>
            <a:r>
              <a:rPr sz="1100" spc="20" b="1">
                <a:solidFill>
                  <a:srgbClr val="333333"/>
                </a:solidFill>
                <a:latin typeface="DejaVu Sans" charset="0"/>
                <a:ea typeface="DejaVu Sans" charset="0"/>
              </a:rPr>
              <a:t>6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/</a:t>
            </a:r>
            <a:r>
              <a:rPr sz="1100" spc="-2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1100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1100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965" y="395605"/>
            <a:ext cx="9704705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860290" y="1340485"/>
            <a:ext cx="2593975" cy="401320"/>
          </a:xfrm>
          <a:prstGeom prst="rect"/>
        </p:spPr>
        <p:txBody>
          <a:bodyPr wrap="square" lIns="0" tIns="15875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영화별</a:t>
            </a:r>
            <a:r>
              <a:rPr sz="2500" spc="-6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 </a:t>
            </a:r>
            <a:r>
              <a:rPr sz="2500" spc="20" i="0" b="0">
                <a:solidFill>
                  <a:srgbClr val="000000"/>
                </a:solidFill>
                <a:latin typeface="Noto Sans CJK JP Regular" charset="0"/>
                <a:ea typeface="Arial" charset="0"/>
              </a:rPr>
              <a:t>선택</a:t>
            </a:r>
            <a:endParaRPr lang="ko-KR" altLang="en-US" sz="2500" i="0" b="0">
              <a:solidFill>
                <a:srgbClr val="000000"/>
              </a:solidFill>
              <a:latin typeface="Noto Sans CJK JP Regular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109085" y="2188845"/>
            <a:ext cx="3958590" cy="1899285"/>
          </a:xfrm>
          <a:prstGeom prst="rect"/>
        </p:spPr>
        <p:txBody>
          <a:bodyPr wrap="square" lIns="0" tIns="40640" rIns="0" bIns="0" numCol="1" vert="horz" anchor="t">
            <a:spAutoFit/>
          </a:bodyPr>
          <a:lstStyle/>
          <a:p>
            <a:pPr marL="12700" indent="0" algn="l" defTabSz="508000" eaLnBrk="1" latinLnBrk="1" hangingPunct="1">
              <a:buFontTx/>
              <a:buNone/>
            </a:pP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X번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영화를 고르셨습니다. 극장을</a:t>
            </a:r>
            <a:r>
              <a:rPr sz="1100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선택해주세요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경기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인천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서울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부산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강원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91820" indent="-152400" algn="l" defTabSz="5080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92455" algn="l"/>
              </a:tabLst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</a:t>
            </a:r>
            <a:r>
              <a:rPr sz="1100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돌아</a:t>
            </a: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가기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2700" indent="0" algn="l" defTabSz="508000" eaLnBrk="1" latinLnBrk="1" hangingPunct="1">
              <a:buFontTx/>
              <a:buNone/>
            </a:pPr>
            <a:r>
              <a:rPr sz="1100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1100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1100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1100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205168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Copy </a:t>
            </a:r>
            <a:r>
              <a:rPr sz="815">
                <a:solidFill>
                  <a:srgbClr val="333333"/>
                </a:solidFill>
                <a:latin typeface="Gulim" charset="0"/>
                <a:ea typeface="Gulim" charset="0"/>
              </a:rPr>
              <a:t>of </a:t>
            </a:r>
            <a:r>
              <a:rPr sz="815" spc="-50">
                <a:solidFill>
                  <a:srgbClr val="333333"/>
                </a:solidFill>
                <a:latin typeface="Gulim" charset="0"/>
                <a:ea typeface="Gulim" charset="0"/>
              </a:rPr>
              <a:t>영화관</a:t>
            </a:r>
            <a:r>
              <a:rPr sz="815" spc="40">
                <a:solidFill>
                  <a:srgbClr val="333333"/>
                </a:solidFill>
                <a:latin typeface="Gulim" charset="0"/>
                <a:ea typeface="Gulim" charset="0"/>
              </a:rPr>
              <a:t> </a:t>
            </a: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비회원1.상영작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24 </a:t>
            </a:r>
            <a:r>
              <a:rPr sz="995" spc="-1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/</a:t>
            </a:r>
            <a:r>
              <a:rPr sz="995" spc="-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 </a:t>
            </a:r>
            <a:r>
              <a:rPr sz="995" spc="120" b="1">
                <a:solidFill>
                  <a:srgbClr val="333333"/>
                </a:solidFill>
                <a:latin typeface="Trebuchet MS" charset="0"/>
                <a:ea typeface="Trebuchet MS" charset="0"/>
              </a:rPr>
              <a:t>84</a:t>
            </a:r>
            <a:endParaRPr lang="ko-KR" altLang="en-US" sz="995" b="1">
              <a:solidFill>
                <a:srgbClr val="333333"/>
              </a:solidFill>
              <a:latin typeface="Trebuchet MS" charset="0"/>
              <a:ea typeface="Trebuchet M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404495"/>
            <a:ext cx="635" cy="4853305"/>
          </a:xfrm>
          <a:custGeom>
            <a:gdLst>
              <a:gd fmla="*/ 0 w 1" name="TX0"/>
              <a:gd fmla="*/ 0 h 5346701" name="TY0"/>
              <a:gd fmla="*/ 0 w 1" name="TX1"/>
              <a:gd fmla="*/ 5346699 h 534670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" h="5346701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243330" y="400050"/>
            <a:ext cx="9705340" cy="635"/>
          </a:xfrm>
          <a:custGeom>
            <a:gdLst>
              <a:gd fmla="*/ 0 w 10693401" name="TX0"/>
              <a:gd fmla="*/ 0 h 1" name="TY0"/>
              <a:gd fmla="*/ 10693399 w 106934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1" h="1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0948670" y="404495"/>
            <a:ext cx="635" cy="4853305"/>
          </a:xfrm>
          <a:custGeom>
            <a:gdLst>
              <a:gd fmla="*/ 0 w 1" name="TX0"/>
              <a:gd fmla="*/ 0 h 5346701" name="TY0"/>
              <a:gd fmla="*/ 0 w 1" name="TX1"/>
              <a:gd fmla="*/ 5346699 h 534670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" h="5346701">
                <a:moveTo>
                  <a:pt x="0" y="0"/>
                </a:moveTo>
                <a:lnTo>
                  <a:pt x="0" y="5346699"/>
                </a:lnTo>
              </a:path>
            </a:pathLst>
          </a:custGeom>
          <a:ln w="3175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243330" y="5260975"/>
            <a:ext cx="9705340" cy="635"/>
          </a:xfrm>
          <a:custGeom>
            <a:gdLst>
              <a:gd fmla="*/ 0 w 10693401" name="TX0"/>
              <a:gd fmla="*/ 0 h 1" name="TY0"/>
              <a:gd fmla="*/ 10693399 w 10693401" name="TX1"/>
              <a:gd fmla="*/ 0 h 1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0693401" h="1">
                <a:moveTo>
                  <a:pt x="0" y="0"/>
                </a:moveTo>
                <a:lnTo>
                  <a:pt x="10693399" y="0"/>
                </a:lnTo>
              </a:path>
            </a:pathLst>
          </a:custGeom>
          <a:ln w="8890" cap="flat" cmpd="sng">
            <a:solidFill>
              <a:srgbClr val="545454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title"/>
          </p:nvPr>
        </p:nvSpPr>
        <p:spPr>
          <a:xfrm rot="0">
            <a:off x="4774565" y="732790"/>
            <a:ext cx="1424305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2265" spc="-160" i="0" b="0">
                <a:solidFill>
                  <a:srgbClr val="000000"/>
                </a:solidFill>
                <a:latin typeface="Gulim" charset="0"/>
                <a:ea typeface="Arial" charset="0"/>
              </a:rPr>
              <a:t>현재</a:t>
            </a:r>
            <a:r>
              <a:rPr sz="2265" spc="-31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2265" spc="-160" i="0" b="0">
                <a:solidFill>
                  <a:srgbClr val="000000"/>
                </a:solidFill>
                <a:latin typeface="Gulim" charset="0"/>
                <a:ea typeface="Arial" charset="0"/>
              </a:rPr>
              <a:t>상영작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653280" y="1501140"/>
            <a:ext cx="3743960" cy="167640"/>
          </a:xfrm>
          <a:prstGeom prst="rect"/>
        </p:spPr>
        <p:txBody>
          <a:bodyPr wrap="square" lIns="0" tIns="13970" rIns="0" bIns="0" numCol="1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5106035" y="1656080"/>
            <a:ext cx="527050" cy="1804670"/>
          </a:xfrm>
          <a:prstGeom prst="rect"/>
        </p:spPr>
        <p:txBody>
          <a:bodyPr wrap="square" lIns="0" tIns="36830" rIns="0" bIns="0" vert="horz" anchor="t">
            <a:spAutoFit/>
          </a:bodyPr>
          <a:lstStyle/>
          <a:p>
            <a:pPr marL="148590" indent="-13779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4922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48590" indent="-13779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4922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48590" indent="-13779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4922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48590" indent="-13779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4922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48590" indent="-13779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4922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48590" indent="-13779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4922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48590" indent="-13779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4922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48590" indent="-13779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4922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48590" indent="-13779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14922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5987415" y="1656080"/>
            <a:ext cx="534670" cy="1804670"/>
          </a:xfrm>
          <a:prstGeom prst="rect"/>
        </p:spPr>
        <p:txBody>
          <a:bodyPr wrap="square" lIns="0" tIns="36830" rIns="0" bIns="0" vert="horz" anchor="t">
            <a:spAutoFit/>
          </a:bodyPr>
          <a:lstStyle/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161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1615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229235" indent="-210185" algn="l" defTabSz="914400" eaLnBrk="1" latinLnBrk="1" hangingPunct="1">
              <a:buClr>
                <a:srgbClr val="333333"/>
              </a:buClr>
              <a:buFont typeface="+mj-lt"/>
              <a:buAutoNum type="arabicPeriod" startAt="11"/>
              <a:tabLst>
                <a:tab pos="229870" algn="l"/>
              </a:tabLst>
            </a:pPr>
            <a:r>
              <a:rPr sz="995" spc="-40">
                <a:solidFill>
                  <a:srgbClr val="333333"/>
                </a:solidFill>
                <a:latin typeface="Gulim" charset="0"/>
                <a:ea typeface="Gulim" charset="0"/>
              </a:rPr>
              <a:t>XXX</a:t>
            </a: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X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653280" y="3613150"/>
            <a:ext cx="3641725" cy="496570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581660" indent="-18288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 startAt="21"/>
              <a:tabLst>
                <a:tab pos="582295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뒤로가기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581660" indent="-182880" algn="l" defTabSz="914400" eaLnBrk="1" latinLnBrk="1" hangingPunct="1">
              <a:buClr>
                <a:srgbClr val="333333"/>
              </a:buClr>
              <a:buSzPct val="90909"/>
              <a:buFont typeface="+mj-lt"/>
              <a:buAutoNum type="arabicPeriod" startAt="21"/>
              <a:tabLst>
                <a:tab pos="582295" algn="l"/>
              </a:tabLst>
            </a:pPr>
            <a:r>
              <a:rPr sz="995" spc="-30">
                <a:solidFill>
                  <a:srgbClr val="333333"/>
                </a:solidFill>
                <a:latin typeface="Gulim" charset="0"/>
                <a:ea typeface="Gulim" charset="0"/>
              </a:rPr>
              <a:t>처음으로가기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  <a:p>
            <a:pPr marL="11430" indent="0" algn="l" defTabSz="914400" eaLnBrk="1" latinLnBrk="1" hangingPunct="1">
              <a:buFontTx/>
              <a:buNone/>
            </a:pPr>
            <a:r>
              <a:rPr sz="995" spc="-230">
                <a:solidFill>
                  <a:srgbClr val="333333"/>
                </a:solidFill>
                <a:latin typeface="Gulim" charset="0"/>
                <a:ea typeface="Gulim" charset="0"/>
              </a:rPr>
              <a:t>--------------------------------------------------------------------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Gulim" charset="0"/>
              <a:ea typeface="Guli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06489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815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순위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49860"/>
            <a:ext cx="5264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41 /</a:t>
            </a:r>
            <a:r>
              <a:rPr sz="995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340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443855" y="1050925"/>
            <a:ext cx="1299210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순위보</a:t>
            </a:r>
            <a:r>
              <a:rPr sz="2265" spc="20" i="0" b="0">
                <a:solidFill>
                  <a:srgbClr val="000000"/>
                </a:solidFill>
                <a:latin typeface="Gulim" charset="0"/>
                <a:ea typeface="Arial" charset="0"/>
              </a:rPr>
              <a:t>기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436110" y="1897380"/>
            <a:ext cx="3779520" cy="2026920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번호를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선택하세요.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SF 영화 순위보기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로맨스 영화 순위보기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코미디 영화 순위보기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액션 영화 순위보기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스릴러 순위 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청소년관람불과 영화 순위보기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애니메이션 영화 순위보기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드라마 영화 순위보기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115"/>
            <a:ext cx="1744345" cy="32194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815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장르별_영화순위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49860"/>
            <a:ext cx="5264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42 /</a:t>
            </a:r>
            <a:r>
              <a:rPr sz="995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340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219065" y="999490"/>
            <a:ext cx="1342390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영화순</a:t>
            </a:r>
            <a:r>
              <a:rPr sz="2265" spc="20" i="0" b="0">
                <a:solidFill>
                  <a:srgbClr val="000000"/>
                </a:solidFill>
                <a:latin typeface="Gulim" charset="0"/>
                <a:ea typeface="Arial" charset="0"/>
              </a:rPr>
              <a:t>위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grpSp>
        <p:nvGrpSpPr>
          <p:cNvPr id="10" name="Group 5"/>
          <p:cNvGrpSpPr/>
          <p:nvPr/>
        </p:nvGrpSpPr>
        <p:grpSpPr>
          <a:xfrm rot="0">
            <a:off x="4236085" y="1739265"/>
            <a:ext cx="3321685" cy="2877185"/>
            <a:chOff x="4236085" y="1739265"/>
            <a:chExt cx="3321685" cy="2877185"/>
          </a:xfrm>
        </p:grpSpPr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236085" y="1739265"/>
              <a:ext cx="3176270" cy="475615"/>
            </a:xfrm>
            <a:prstGeom prst="rect"/>
          </p:spPr>
          <p:txBody>
            <a:bodyPr wrap="square" lIns="0" tIns="13970" rIns="0" bIns="0" vert="horz" anchor="t">
              <a:spAutoFit/>
            </a:bodyPr>
            <a:lstStyle/>
            <a:p>
              <a:pPr marL="11430" indent="0" algn="l" defTabSz="461010" eaLnBrk="1" latinLnBrk="1" hangingPunct="1">
                <a:buFontTx/>
                <a:buNone/>
              </a:pPr>
              <a:r>
                <a:rPr sz="995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SF영화의 순위입니다.번호를 선택하여주세요.</a:t>
              </a: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1430" indent="0" algn="l" defTabSz="461010" eaLnBrk="1" latinLnBrk="1" hangingPunct="1">
                <a:buFontTx/>
                <a:buNone/>
              </a:pPr>
              <a:r>
                <a:rPr sz="995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-------------------------------------------------------</a:t>
              </a: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4688840" y="2889250"/>
              <a:ext cx="1993900" cy="959485"/>
            </a:xfrm>
            <a:prstGeom prst="rect"/>
          </p:spPr>
          <p:txBody>
            <a:bodyPr wrap="square" lIns="0" tIns="36830" rIns="0" bIns="0" vert="horz" anchor="t">
              <a:spAutoFit/>
            </a:bodyPr>
            <a:lstStyle/>
            <a:p>
              <a:pPr marL="148590" indent="-137795" algn="l" defTabSz="46101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49225" algn="l"/>
                </a:tabLst>
              </a:pPr>
              <a:r>
                <a:rPr sz="995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인터스텔라 7541</a:t>
              </a: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48590" indent="-137795" algn="l" defTabSz="46101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49225" algn="l"/>
                </a:tabLst>
              </a:pPr>
              <a:r>
                <a:rPr sz="995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어벤져스 4521</a:t>
              </a: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48590" indent="-137795" algn="l" defTabSz="46101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49225" algn="l"/>
                </a:tabLst>
              </a:pPr>
              <a:r>
                <a:rPr sz="995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데드풀 1234</a:t>
              </a: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48590" indent="-137795" algn="l" defTabSz="46101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49225" algn="l"/>
                </a:tabLst>
              </a:pPr>
              <a:r>
                <a:rPr sz="995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뒤로가기</a:t>
              </a: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48590" indent="-137795" algn="l" defTabSz="46101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49225" algn="l"/>
                </a:tabLst>
              </a:pPr>
              <a:r>
                <a:rPr sz="995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처음으로가기</a:t>
              </a: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48590" indent="-137795" algn="l" defTabSz="461010" eaLnBrk="1" latinLnBrk="1" hangingPunct="1">
                <a:buClr>
                  <a:srgbClr val="333333"/>
                </a:buClr>
                <a:buFont typeface="+mj-lt"/>
                <a:buAutoNum type="arabicPeriod"/>
                <a:tabLst>
                  <a:tab pos="149225" algn="l"/>
                </a:tabLst>
              </a:pP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  <p:sp>
          <p:nvSpPr>
            <p:cNvPr id="14" name="Rect 0"/>
            <p:cNvSpPr txBox="1">
              <a:spLocks/>
            </p:cNvSpPr>
            <p:nvPr/>
          </p:nvSpPr>
          <p:spPr>
            <a:xfrm rot="0">
              <a:off x="4236085" y="3964305"/>
              <a:ext cx="3321685" cy="652145"/>
            </a:xfrm>
            <a:prstGeom prst="rect"/>
          </p:spPr>
          <p:txBody>
            <a:bodyPr wrap="square" lIns="0" tIns="36830" rIns="0" bIns="0" vert="horz" anchor="t">
              <a:spAutoFit/>
            </a:bodyPr>
            <a:lstStyle/>
            <a:p>
              <a:pPr marL="0" indent="0" algn="l" defTabSz="461010" eaLnBrk="1" latinLnBrk="1" hangingPunct="1">
                <a:buFontTx/>
                <a:buNone/>
                <a:tabLst>
                  <a:tab pos="582295" algn="l"/>
                </a:tabLst>
              </a:pP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1430" indent="0" algn="l" defTabSz="461010" eaLnBrk="1" latinLnBrk="1" hangingPunct="1">
                <a:buFontTx/>
                <a:buNone/>
              </a:pPr>
              <a:r>
                <a:rPr sz="995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----------------------------------------------------------</a:t>
              </a: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  <a:p>
              <a:pPr marL="11430" indent="0" algn="l" defTabSz="461010" eaLnBrk="1" latinLnBrk="1" hangingPunct="1">
                <a:buFontTx/>
                <a:buNone/>
              </a:pPr>
              <a:r>
                <a:rPr sz="995" spc="40">
                  <a:solidFill>
                    <a:srgbClr val="333333"/>
                  </a:solidFill>
                  <a:latin typeface="Noto Sans CJK JP Regular" charset="0"/>
                  <a:ea typeface="Noto Sans CJK JP Regular" charset="0"/>
                </a:rPr>
                <a:t>메뉴 선택 : </a:t>
              </a:r>
              <a:endParaRPr lang="ko-KR" altLang="en-US"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endParaRPr>
            </a:p>
          </p:txBody>
        </p:sp>
      </p:grpSp>
      <p:sp>
        <p:nvSpPr>
          <p:cNvPr id="15" name="Rect 0"/>
          <p:cNvSpPr txBox="1">
            <a:spLocks/>
          </p:cNvSpPr>
          <p:nvPr/>
        </p:nvSpPr>
        <p:spPr>
          <a:xfrm rot="0">
            <a:off x="4790440" y="2527935"/>
            <a:ext cx="2614295" cy="239395"/>
          </a:xfrm>
          <a:prstGeom prst="rect"/>
          <a:noFill/>
          <a:ln w="0">
            <a:noFill/>
            <a:prstDash/>
          </a:ln>
        </p:spPr>
        <p:txBody>
          <a:bodyPr wrap="square" lIns="81280" tIns="41910" rIns="81280" bIns="41910" vert="horz" anchor="t">
            <a:spAutoFit/>
          </a:bodyPr>
          <a:lstStyle/>
          <a:p>
            <a:pPr marL="0" indent="0" algn="l" defTabSz="461010" eaLnBrk="1" latinLnBrk="1" hangingPunct="1">
              <a:buFontTx/>
              <a:buNone/>
            </a:pPr>
            <a:r>
              <a:rPr sz="995">
                <a:solidFill>
                  <a:srgbClr val="000000"/>
                </a:solidFill>
                <a:latin typeface="맑은 고딕" charset="0"/>
                <a:ea typeface="맑은 고딕" charset="0"/>
              </a:rPr>
              <a:t>[영화제목] [관객수]</a:t>
            </a:r>
            <a:endParaRPr lang="ko-KR" altLang="en-US" sz="99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986915" cy="32194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815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장르별_영화정보메뉴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43 /</a:t>
            </a:r>
            <a:r>
              <a:rPr sz="995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340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918075" y="961390"/>
            <a:ext cx="4081145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20" i="0" b="0">
                <a:solidFill>
                  <a:srgbClr val="000000"/>
                </a:solidFill>
                <a:latin typeface="Gulim" charset="0"/>
                <a:ea typeface="맑은 고딕" charset="0"/>
              </a:rPr>
              <a:t>영화 순위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507865" y="2052320"/>
            <a:ext cx="3775710" cy="1526540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1번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영화를 선택하셨습니다. 번호를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선택해주세요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예매</a:t>
            </a:r>
            <a:r>
              <a:rPr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하기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리뷰보기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줄거리보기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</a:pPr>
            <a:endParaRPr lang="ko-KR" altLang="en-US" sz="725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987550" cy="32194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815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장르별_영화정보메뉴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7050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43 /</a:t>
            </a:r>
            <a:r>
              <a:rPr sz="995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70450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46101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918075" y="961390"/>
            <a:ext cx="4081145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영화</a:t>
            </a:r>
            <a:r>
              <a:rPr sz="2265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2265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순위</a:t>
            </a:r>
            <a:endParaRPr lang="ko-KR" altLang="en-US" sz="2265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518025" y="2052320"/>
            <a:ext cx="3618230" cy="2138680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1번 영화의 리뷰입니다.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[아이디]   [리뷰]            [평점]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 werwer  최고의 영화!      4   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 sada	  인생 영화입니다!  5 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3. werwer  최고의 영화!      4   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4.werwer  최고의 영화!      4   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1.뒤로가기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 처음으로가기.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</a:pPr>
            <a:endParaRPr lang="ko-KR" altLang="en-US" sz="725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987550" cy="32194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815" spc="8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장르별_영화정보메뉴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7050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43 /</a:t>
            </a:r>
            <a:r>
              <a:rPr sz="995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70450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46101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4918075" y="961390"/>
            <a:ext cx="4081145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영화</a:t>
            </a:r>
            <a:r>
              <a:rPr sz="2265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2265" spc="20" i="0" b="0">
                <a:solidFill>
                  <a:srgbClr val="000000"/>
                </a:solidFill>
                <a:latin typeface="Noto Sans CJK JP Regular" charset="0"/>
                <a:ea typeface="맑은 고딕" charset="0"/>
              </a:rPr>
              <a:t>순위</a:t>
            </a:r>
            <a:endParaRPr lang="ko-KR" altLang="en-US" sz="2265" i="0" b="0">
              <a:solidFill>
                <a:srgbClr val="000000"/>
              </a:solidFill>
              <a:latin typeface="Noto Sans CJK JP Regular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518025" y="2052320"/>
            <a:ext cx="3697605" cy="1526540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2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1번 영화의 줄거리입니다.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인터스텔라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줄거리 : 지구가 망해서 우주로 살 곳 찾으러가염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1.뒤로가기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2. 처음으로가기.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0" indent="0" algn="l" defTabSz="461010" eaLnBrk="1" latinLnBrk="1" hangingPunct="1">
              <a:buFontTx/>
              <a:buNone/>
            </a:pPr>
            <a:endParaRPr lang="ko-KR" altLang="en-US" sz="725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4660265" y="2798445"/>
            <a:ext cx="3048000" cy="699135"/>
          </a:xfrm>
          <a:prstGeom prst="rect"/>
        </p:spPr>
        <p:txBody>
          <a:bodyPr wrap="square" lIns="0" tIns="0" rIns="0" bIns="0" vert="horz" anchor="t">
            <a:spAutoFit/>
          </a:bodyPr>
          <a:lstStyle/>
          <a:p>
            <a:pPr marL="0" indent="0" algn="ctr" defTabSz="461010" eaLnBrk="1" latinLnBrk="1" hangingPunct="1">
              <a:buFontTx/>
              <a:buNone/>
            </a:pPr>
            <a:r>
              <a:rPr sz="4535">
                <a:solidFill>
                  <a:srgbClr val="000000"/>
                </a:solidFill>
                <a:latin typeface="Calibri" charset="0"/>
                <a:ea typeface="맑은 고딕" charset="0"/>
              </a:rPr>
              <a:t>회원가입</a:t>
            </a:r>
            <a:endParaRPr lang="ko-KR" altLang="en-US" sz="4535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308100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</a:t>
            </a:r>
            <a:r>
              <a:rPr sz="815" spc="7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회원가입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363200" y="150495"/>
            <a:ext cx="438150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20" b="1">
                <a:solidFill>
                  <a:srgbClr val="333333"/>
                </a:solidFill>
                <a:latin typeface="DejaVu Sans" charset="0"/>
                <a:ea typeface="DejaVu Sans" charset="0"/>
              </a:rPr>
              <a:t>2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/</a:t>
            </a:r>
            <a:r>
              <a:rPr sz="995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975" cy="4870450"/>
          </a:xfrm>
          <a:custGeom>
            <a:gdLst>
              <a:gd fmla="*/ 10693400 w 10693402" name="TX0"/>
              <a:gd fmla="*/ 5355602 h 5365117" name="TY0"/>
              <a:gd fmla="*/ 0 w 10693402" name="TX1"/>
              <a:gd fmla="*/ 5355602 h 5365117" name="TY1"/>
              <a:gd fmla="*/ 0 w 10693402" name="TX2"/>
              <a:gd fmla="*/ 5364518 h 5365117" name="TY2"/>
              <a:gd fmla="*/ 10693400 w 10693402" name="TX3"/>
              <a:gd fmla="*/ 5364518 h 5365117" name="TY3"/>
              <a:gd fmla="*/ 10693400 w 10693402" name="TX4"/>
              <a:gd fmla="*/ 5355602 h 5365117" name="TY4"/>
              <a:gd fmla="*/ 10693400 w 10693402" name="TX6"/>
              <a:gd fmla="*/ 0 h 5365117" name="TY6"/>
              <a:gd fmla="*/ 0 w 10693402" name="TX7"/>
              <a:gd fmla="*/ 0 h 5365117" name="TY7"/>
              <a:gd fmla="*/ 0 w 10693402" name="TX8"/>
              <a:gd fmla="*/ 8915 h 5365117" name="TY8"/>
              <a:gd fmla="*/ 10693400 w 10693402" name="TX9"/>
              <a:gd fmla="*/ 8915 h 5365117" name="TY9"/>
              <a:gd fmla="*/ 10693400 w 10693402" name="TX10"/>
              <a:gd fmla="*/ 0 h 5365117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2" h="5365117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46101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219065" y="999490"/>
            <a:ext cx="1273175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회원가</a:t>
            </a:r>
            <a:r>
              <a:rPr sz="2265" spc="2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입</a:t>
            </a:r>
            <a:endParaRPr lang="ko-KR" altLang="en-US" sz="226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body"/>
          </p:nvPr>
        </p:nvSpPr>
        <p:spPr>
          <a:xfrm rot="0">
            <a:off x="3484245" y="1561465"/>
            <a:ext cx="5558155" cy="2163445"/>
          </a:xfrm>
          <a:prstGeom prst="rect"/>
        </p:spPr>
        <p:txBody>
          <a:bodyPr wrap="square" lIns="0" tIns="10795" rIns="0" bIns="0" vert="horz" anchor="t">
            <a:spAutoFit/>
          </a:bodyPr>
          <a:lstStyle/>
          <a:p>
            <a:pPr marL="1034415" marR="1468755" indent="0" algn="l" defTabSz="461010" eaLnBrk="1" latinLnBrk="1" hangingPunct="1">
              <a:buFontTx/>
              <a:buNone/>
            </a:pP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회원가입에 들어오셨습니다. 정보를 입력해주세요.  아이디는 영어, 숫자만 입력이</a:t>
            </a:r>
            <a:r>
              <a:rPr sz="995" spc="5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가능합니다.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34415" indent="0" algn="l" defTabSz="461010" eaLnBrk="1" latinLnBrk="1" hangingPunct="1">
              <a:buFontTx/>
              <a:buNone/>
            </a:pP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비밀번호는 </a:t>
            </a:r>
            <a:r>
              <a:rPr sz="995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특수문자(!@#$%^&amp;*), </a:t>
            </a: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숫자, 영어 대소문자만 입력이</a:t>
            </a:r>
            <a:r>
              <a:rPr sz="995" spc="6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가능합니다.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34415" indent="0" algn="l" defTabSz="461010" eaLnBrk="1" latinLnBrk="1" hangingPunct="1">
              <a:buFontTx/>
              <a:buNone/>
            </a:pPr>
            <a:r>
              <a:rPr sz="995" spc="4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-----------------------------------------------------------------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422400" indent="0" algn="l" defTabSz="461010" eaLnBrk="1" latinLnBrk="1" hangingPunct="1">
              <a:buFontTx/>
              <a:buNone/>
            </a:pP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아이디</a:t>
            </a:r>
            <a:r>
              <a:rPr sz="995" spc="5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422400" indent="0" algn="l" defTabSz="461010" eaLnBrk="1" latinLnBrk="1" hangingPunct="1">
              <a:buFontTx/>
              <a:buNone/>
            </a:pP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비밀번호</a:t>
            </a:r>
            <a:r>
              <a:rPr sz="995" spc="5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422400" indent="0" algn="l" defTabSz="461010" eaLnBrk="1" latinLnBrk="1" hangingPunct="1">
              <a:buFontTx/>
              <a:buNone/>
            </a:pP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이름</a:t>
            </a:r>
            <a:r>
              <a:rPr sz="995" spc="5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422400" indent="0" algn="l" defTabSz="461010" eaLnBrk="1" latinLnBrk="1" hangingPunct="1">
              <a:buFontTx/>
              <a:buNone/>
            </a:pP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주소</a:t>
            </a:r>
            <a:r>
              <a:rPr sz="995" spc="5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422400" indent="0" algn="l" defTabSz="461010" eaLnBrk="1" latinLnBrk="1" hangingPunct="1">
              <a:buFontTx/>
              <a:buNone/>
            </a:pP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이메일</a:t>
            </a:r>
            <a:r>
              <a:rPr sz="995" spc="5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422400" indent="0" algn="l" defTabSz="461010" eaLnBrk="1" latinLnBrk="1" hangingPunct="1">
              <a:buFontTx/>
              <a:buNone/>
            </a:pP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휴대폰 번호</a:t>
            </a:r>
            <a:r>
              <a:rPr sz="995" spc="6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422400" indent="0" algn="l" defTabSz="461010" eaLnBrk="1" latinLnBrk="1" hangingPunct="1">
              <a:buFontTx/>
              <a:buNone/>
            </a:pPr>
            <a:r>
              <a:rPr sz="995" spc="3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주민등록번호</a:t>
            </a:r>
            <a:r>
              <a:rPr sz="995" spc="5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  <a:p>
            <a:pPr marL="1034415" indent="0" algn="l" defTabSz="461010" eaLnBrk="1" latinLnBrk="1" hangingPunct="1">
              <a:buFontTx/>
              <a:buNone/>
            </a:pPr>
            <a:r>
              <a:rPr sz="995" spc="40" i="0" b="0">
                <a:solidFill>
                  <a:srgbClr val="000000"/>
                </a:solidFill>
                <a:latin typeface="Noto Sans CJK JP Regular" charset="0"/>
                <a:ea typeface="Noto Sans CJK JP Regular" charset="0"/>
              </a:rPr>
              <a:t>-----------------------------------------------------</a:t>
            </a:r>
            <a:endParaRPr lang="ko-KR" altLang="en-US" sz="995" i="0" b="0">
              <a:solidFill>
                <a:srgbClr val="000000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50304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995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51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86 /</a:t>
            </a:r>
            <a:r>
              <a:rPr sz="995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340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226685" y="999490"/>
            <a:ext cx="1273810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회원가</a:t>
            </a:r>
            <a:r>
              <a:rPr sz="2265" spc="20" i="0" b="0">
                <a:solidFill>
                  <a:srgbClr val="000000"/>
                </a:solidFill>
                <a:latin typeface="Gulim" charset="0"/>
                <a:ea typeface="Arial" charset="0"/>
              </a:rPr>
              <a:t>입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520565" y="1965960"/>
            <a:ext cx="3558540" cy="1567815"/>
          </a:xfrm>
          <a:prstGeom prst="rect"/>
        </p:spPr>
        <p:txBody>
          <a:bodyPr wrap="square" lIns="0" tIns="36830" rIns="0" bIns="0" numCol="1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회원가입에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성공하셨습니다.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</a:t>
            </a:r>
            <a:r>
              <a:rPr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예매하러가기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영화</a:t>
            </a:r>
            <a:r>
              <a:rPr sz="99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순위보러가기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상품</a:t>
            </a:r>
            <a:r>
              <a:rPr sz="995" spc="5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보러가기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마이페이지가기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뒤로가기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537210" indent="-138430" algn="l" defTabSz="461010" eaLnBrk="1" latinLnBrk="1" hangingPunct="1">
              <a:buClr>
                <a:srgbClr val="333333"/>
              </a:buClr>
              <a:buFont typeface="+mj-lt"/>
              <a:buAutoNum type="arabicPeriod"/>
              <a:tabLst>
                <a:tab pos="537845" algn="l"/>
              </a:tabLst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처음으로가기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4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----------------------------------------------------------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  <a:p>
            <a:pPr marL="11430" indent="0" algn="l" defTabSz="461010" eaLnBrk="1" latinLnBrk="1" hangingPunct="1">
              <a:buFontTx/>
              <a:buNone/>
            </a:pPr>
            <a:r>
              <a:rPr sz="995" spc="3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메뉴 선택</a:t>
            </a:r>
            <a:r>
              <a:rPr sz="995" spc="6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: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1442085" y="158750"/>
            <a:ext cx="150304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815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Copy </a:t>
            </a:r>
            <a:r>
              <a:rPr sz="81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of 영화관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Untitled</a:t>
            </a:r>
            <a:r>
              <a:rPr sz="995" spc="-9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 </a:t>
            </a:r>
            <a:r>
              <a:rPr sz="995" spc="10">
                <a:solidFill>
                  <a:srgbClr val="333333"/>
                </a:solidFill>
                <a:latin typeface="Noto Sans CJK JP Regular" charset="0"/>
                <a:ea typeface="Noto Sans CJK JP Regular" charset="0"/>
              </a:rPr>
              <a:t>52</a:t>
            </a:r>
            <a:endParaRPr lang="ko-KR" altLang="en-US" sz="995">
              <a:solidFill>
                <a:srgbClr val="333333"/>
              </a:solidFill>
              <a:latin typeface="Noto Sans CJK JP Regular" charset="0"/>
              <a:ea typeface="Noto Sans CJK JP Regular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0273665" y="150495"/>
            <a:ext cx="526415" cy="168275"/>
          </a:xfrm>
          <a:prstGeom prst="rect"/>
        </p:spPr>
        <p:txBody>
          <a:bodyPr wrap="square" lIns="0" tIns="13970" rIns="0" bIns="0" vert="horz" anchor="t">
            <a:spAutoFit/>
          </a:bodyPr>
          <a:lstStyle/>
          <a:p>
            <a:pPr marL="11430" indent="0" algn="l" defTabSz="914400" eaLnBrk="1" latinLnBrk="1" hangingPunct="1">
              <a:buFontTx/>
              <a:buNone/>
            </a:pP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 /</a:t>
            </a:r>
            <a:r>
              <a:rPr sz="995" spc="-10" b="1">
                <a:solidFill>
                  <a:srgbClr val="333333"/>
                </a:solidFill>
                <a:latin typeface="DejaVu Sans" charset="0"/>
                <a:ea typeface="DejaVu Sans" charset="0"/>
              </a:rPr>
              <a:t> </a:t>
            </a:r>
            <a:r>
              <a:rPr sz="995" spc="10" b="1">
                <a:solidFill>
                  <a:srgbClr val="333333"/>
                </a:solidFill>
                <a:latin typeface="DejaVu Sans" charset="0"/>
                <a:ea typeface="DejaVu Sans" charset="0"/>
              </a:rPr>
              <a:t>87</a:t>
            </a:r>
            <a:endParaRPr lang="ko-KR" altLang="en-US" sz="995" b="1">
              <a:solidFill>
                <a:srgbClr val="333333"/>
              </a:solidFill>
              <a:latin typeface="DejaVu Sans" charset="0"/>
              <a:ea typeface="DejaVu Sans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43330" y="396240"/>
            <a:ext cx="9705340" cy="4869815"/>
          </a:xfrm>
          <a:custGeom>
            <a:gdLst>
              <a:gd fmla="*/ 10693400 w 10693401" name="TX0"/>
              <a:gd fmla="*/ 5355602 h 5365116" name="TY0"/>
              <a:gd fmla="*/ 0 w 10693401" name="TX1"/>
              <a:gd fmla="*/ 5355602 h 5365116" name="TY1"/>
              <a:gd fmla="*/ 0 w 10693401" name="TX2"/>
              <a:gd fmla="*/ 5364518 h 5365116" name="TY2"/>
              <a:gd fmla="*/ 10693400 w 10693401" name="TX3"/>
              <a:gd fmla="*/ 5364518 h 5365116" name="TY3"/>
              <a:gd fmla="*/ 10693400 w 10693401" name="TX4"/>
              <a:gd fmla="*/ 5355602 h 5365116" name="TY4"/>
              <a:gd fmla="*/ 10693400 w 10693401" name="TX6"/>
              <a:gd fmla="*/ 0 h 5365116" name="TY6"/>
              <a:gd fmla="*/ 0 w 10693401" name="TX7"/>
              <a:gd fmla="*/ 0 h 5365116" name="TY7"/>
              <a:gd fmla="*/ 0 w 10693401" name="TX8"/>
              <a:gd fmla="*/ 8915 h 5365116" name="TY8"/>
              <a:gd fmla="*/ 10693400 w 10693401" name="TX9"/>
              <a:gd fmla="*/ 8915 h 5365116" name="TY9"/>
              <a:gd fmla="*/ 10693400 w 10693401" name="TX10"/>
              <a:gd fmla="*/ 0 h 536511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10693401" h="5365116">
                <a:moveTo>
                  <a:pt x="10693400" y="5355602"/>
                </a:moveTo>
                <a:lnTo>
                  <a:pt x="0" y="5355602"/>
                </a:lnTo>
                <a:lnTo>
                  <a:pt x="0" y="5364518"/>
                </a:lnTo>
                <a:lnTo>
                  <a:pt x="10693400" y="5364518"/>
                </a:lnTo>
                <a:lnTo>
                  <a:pt x="10693400" y="5355602"/>
                </a:lnTo>
                <a:close/>
                <a:moveTo>
                  <a:pt x="10693400" y="0"/>
                </a:moveTo>
                <a:lnTo>
                  <a:pt x="0" y="0"/>
                </a:lnTo>
                <a:lnTo>
                  <a:pt x="0" y="8915"/>
                </a:lnTo>
                <a:lnTo>
                  <a:pt x="10693400" y="8915"/>
                </a:lnTo>
                <a:lnTo>
                  <a:pt x="1069340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endParaRPr lang="ko-KR" altLang="en-US" sz="163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title"/>
          </p:nvPr>
        </p:nvSpPr>
        <p:spPr>
          <a:xfrm rot="0">
            <a:off x="5219065" y="1000125"/>
            <a:ext cx="1238250" cy="364490"/>
          </a:xfrm>
          <a:prstGeom prst="rect"/>
        </p:spPr>
        <p:txBody>
          <a:bodyPr wrap="square" lIns="0" tIns="14605" rIns="0" bIns="0" vert="horz" anchor="t">
            <a:spAutoFit/>
          </a:bodyPr>
          <a:lstStyle/>
          <a:p>
            <a:pPr marL="11430" indent="0" algn="l" defTabSz="461010" eaLnBrk="1" latinLnBrk="1" hangingPunct="1">
              <a:buFontTx/>
              <a:buNone/>
            </a:pPr>
            <a:r>
              <a:rPr sz="226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회원가</a:t>
            </a:r>
            <a:r>
              <a:rPr sz="2265" spc="20" i="0" b="0">
                <a:solidFill>
                  <a:srgbClr val="000000"/>
                </a:solidFill>
                <a:latin typeface="Gulim" charset="0"/>
                <a:ea typeface="Arial" charset="0"/>
              </a:rPr>
              <a:t>입</a:t>
            </a:r>
            <a:endParaRPr lang="ko-KR" altLang="en-US" sz="226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body"/>
          </p:nvPr>
        </p:nvSpPr>
        <p:spPr>
          <a:xfrm rot="0">
            <a:off x="3276600" y="2052955"/>
            <a:ext cx="6915150" cy="2127250"/>
          </a:xfrm>
          <a:prstGeom prst="rect"/>
        </p:spPr>
        <p:txBody>
          <a:bodyPr wrap="square" lIns="0" tIns="10795" rIns="0" bIns="0" numCol="1" vert="horz" anchor="t">
            <a:spAutoFit/>
          </a:bodyPr>
          <a:lstStyle/>
          <a:p>
            <a:pPr marL="1034415" marR="1193165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회원가입에 실패하였습니다. 정보를 다시 입력해주세요.  아이디는 영어, 숫자만 입력이</a:t>
            </a:r>
            <a:r>
              <a:rPr sz="995" spc="5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가능합니다.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034415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비밀번호는 </a:t>
            </a:r>
            <a:r>
              <a:rPr sz="99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특수문자(!@#$%^&amp;*), </a:t>
            </a: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숫자, 영어 대소문자만 입력이</a:t>
            </a:r>
            <a:r>
              <a:rPr sz="995" spc="6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가능합니다.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034415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40" i="0" b="0">
                <a:solidFill>
                  <a:srgbClr val="000000"/>
                </a:solidFill>
                <a:latin typeface="Gulim" charset="0"/>
                <a:ea typeface="Arial" charset="0"/>
              </a:rPr>
              <a:t>-----------------------------------------------------------------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422400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아이디</a:t>
            </a:r>
            <a:r>
              <a:rPr sz="995" spc="5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422400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비밀번호</a:t>
            </a:r>
            <a:r>
              <a:rPr sz="995" spc="5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422400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이름</a:t>
            </a:r>
            <a:r>
              <a:rPr sz="995" spc="5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422400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주소</a:t>
            </a:r>
            <a:r>
              <a:rPr sz="995" spc="5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422400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이메일</a:t>
            </a:r>
            <a:r>
              <a:rPr sz="995" spc="5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422400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휴대폰 번호</a:t>
            </a:r>
            <a:r>
              <a:rPr sz="995" spc="6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422400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30" i="0" b="0">
                <a:solidFill>
                  <a:srgbClr val="000000"/>
                </a:solidFill>
                <a:latin typeface="Gulim" charset="0"/>
                <a:ea typeface="Arial" charset="0"/>
              </a:rPr>
              <a:t>주민등록번호</a:t>
            </a:r>
            <a:r>
              <a:rPr sz="995" spc="50" i="0" b="0">
                <a:solidFill>
                  <a:srgbClr val="000000"/>
                </a:solidFill>
                <a:latin typeface="Gulim" charset="0"/>
                <a:ea typeface="Arial" charset="0"/>
              </a:rPr>
              <a:t> </a:t>
            </a:r>
            <a:r>
              <a:rPr sz="995" spc="10" i="0" b="0">
                <a:solidFill>
                  <a:srgbClr val="000000"/>
                </a:solidFill>
                <a:latin typeface="Gulim" charset="0"/>
                <a:ea typeface="Arial" charset="0"/>
              </a:rPr>
              <a:t>: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  <a:p>
            <a:pPr marL="1034415" indent="0" algn="l" defTabSz="461010" eaLnBrk="1" latinLnBrk="1" hangingPunct="1">
              <a:buClr>
                <a:srgbClr val="000000"/>
              </a:buClr>
              <a:buFont typeface="Gulim"/>
              <a:buChar char="•"/>
            </a:pPr>
            <a:r>
              <a:rPr sz="995" spc="40" i="0" b="0">
                <a:solidFill>
                  <a:srgbClr val="000000"/>
                </a:solidFill>
                <a:latin typeface="Gulim" charset="0"/>
                <a:ea typeface="Arial" charset="0"/>
              </a:rPr>
              <a:t>--------------------------------------------------------------------</a:t>
            </a:r>
            <a:endParaRPr lang="ko-KR" altLang="en-US" sz="995" i="0" b="0">
              <a:solidFill>
                <a:srgbClr val="000000"/>
              </a:solidFill>
              <a:latin typeface="Gulim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143</Pages>
  <Paragraphs>166</Paragraphs>
  <Words>457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윤 희선</dc:creator>
  <cp:lastModifiedBy>xpdlqj59</cp:lastModifiedBy>
  <dc:title>PowerPoint 프레젠테이션</dc:title>
  <cp:version>9.101.23.39576</cp:version>
  <dcterms:modified xsi:type="dcterms:W3CDTF">2020-05-25T08:41:09Z</dcterms:modified>
</cp:coreProperties>
</file>