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1283-3BAD-48C9-B12F-0D64A7D2F9F3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03-8DF8-49DA-A426-560EC7FBC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1283-3BAD-48C9-B12F-0D64A7D2F9F3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03-8DF8-49DA-A426-560EC7FBC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5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1283-3BAD-48C9-B12F-0D64A7D2F9F3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03-8DF8-49DA-A426-560EC7FBC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1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1283-3BAD-48C9-B12F-0D64A7D2F9F3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03-8DF8-49DA-A426-560EC7FBC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4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1283-3BAD-48C9-B12F-0D64A7D2F9F3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03-8DF8-49DA-A426-560EC7FBC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1283-3BAD-48C9-B12F-0D64A7D2F9F3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03-8DF8-49DA-A426-560EC7FBC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9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1283-3BAD-48C9-B12F-0D64A7D2F9F3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03-8DF8-49DA-A426-560EC7FBC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7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1283-3BAD-48C9-B12F-0D64A7D2F9F3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03-8DF8-49DA-A426-560EC7FBC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2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1283-3BAD-48C9-B12F-0D64A7D2F9F3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03-8DF8-49DA-A426-560EC7FBC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2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1283-3BAD-48C9-B12F-0D64A7D2F9F3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03-8DF8-49DA-A426-560EC7FBC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8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1283-3BAD-48C9-B12F-0D64A7D2F9F3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03-8DF8-49DA-A426-560EC7FBC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8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1283-3BAD-48C9-B12F-0D64A7D2F9F3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2003-8DF8-49DA-A426-560EC7FBC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9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4571" y="866584"/>
            <a:ext cx="4252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2. </a:t>
            </a:r>
            <a:r>
              <a:rPr lang="ko-KR" altLang="en-US" sz="3200" dirty="0" smtClean="0"/>
              <a:t>검색 내역 조회 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745712" y="1645425"/>
            <a:ext cx="54505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=============================</a:t>
            </a:r>
          </a:p>
          <a:p>
            <a:endParaRPr lang="en-US" altLang="ko-KR" dirty="0" smtClean="0"/>
          </a:p>
          <a:p>
            <a:pPr marL="1257300" lvl="2" indent="-342900">
              <a:buAutoNum type="arabicPeriod"/>
            </a:pPr>
            <a:r>
              <a:rPr lang="ko-KR" altLang="en-US" dirty="0" smtClean="0"/>
              <a:t>회기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홍대입구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1257300" lvl="2" indent="-342900">
              <a:buAutoNum type="arabicPeriod"/>
            </a:pPr>
            <a:endParaRPr lang="en-US" altLang="ko-KR" dirty="0" smtClean="0"/>
          </a:p>
          <a:p>
            <a:pPr marL="1257300" lvl="2" indent="-342900">
              <a:buAutoNum type="arabicPeriod"/>
            </a:pPr>
            <a:r>
              <a:rPr lang="ko-KR" altLang="en-US" dirty="0" smtClean="0"/>
              <a:t>잠실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서울대 입구</a:t>
            </a:r>
            <a:endParaRPr lang="en-US" altLang="ko-KR" dirty="0" smtClean="0"/>
          </a:p>
          <a:p>
            <a:pPr marL="1257300" lvl="2" indent="-342900">
              <a:buAutoNum type="arabicPeriod"/>
            </a:pPr>
            <a:endParaRPr lang="en-US" altLang="ko-KR" dirty="0" smtClean="0"/>
          </a:p>
          <a:p>
            <a:pPr marL="1257300" lvl="2" indent="-342900">
              <a:buAutoNum type="arabicPeriod"/>
            </a:pPr>
            <a:r>
              <a:rPr lang="ko-KR" altLang="en-US" dirty="0" err="1" smtClean="0"/>
              <a:t>연신내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고속터미널</a:t>
            </a:r>
            <a:endParaRPr lang="en-US" altLang="ko-KR" dirty="0" smtClean="0"/>
          </a:p>
          <a:p>
            <a:pPr marL="1257300" lvl="2" indent="-342900">
              <a:buAutoNum type="arabicPeriod"/>
            </a:pPr>
            <a:endParaRPr lang="en-US" altLang="ko-KR" dirty="0" smtClean="0"/>
          </a:p>
          <a:p>
            <a:pPr marL="1257300" lvl="2" indent="-342900">
              <a:buAutoNum type="arabicPeriod"/>
            </a:pPr>
            <a:r>
              <a:rPr lang="ko-KR" altLang="en-US" dirty="0" smtClean="0"/>
              <a:t>노원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사당</a:t>
            </a:r>
            <a:endParaRPr lang="en-US" altLang="ko-KR" dirty="0" smtClean="0"/>
          </a:p>
          <a:p>
            <a:pPr marL="1257300" lvl="2" indent="-342900">
              <a:buAutoNum type="arabicPeriod"/>
            </a:pPr>
            <a:endParaRPr lang="en-US" altLang="ko-KR" dirty="0" smtClean="0"/>
          </a:p>
          <a:p>
            <a:pPr marL="1257300" lvl="2" indent="-342900">
              <a:buAutoNum type="arabicPeriod"/>
            </a:pPr>
            <a:r>
              <a:rPr lang="ko-KR" altLang="en-US" dirty="0" err="1" smtClean="0"/>
              <a:t>아차산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까치산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b. </a:t>
            </a:r>
            <a:r>
              <a:rPr lang="ko-KR" altLang="en-US" dirty="0" err="1" smtClean="0"/>
              <a:t>뒤로가기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메뉴를 선택하세요</a:t>
            </a:r>
            <a:r>
              <a:rPr lang="en-US" altLang="ko-KR" dirty="0" smtClean="0"/>
              <a:t>: </a:t>
            </a:r>
          </a:p>
          <a:p>
            <a:endParaRPr lang="en-US" altLang="ko-KR" i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91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2184" y="1936999"/>
            <a:ext cx="56448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/>
              <a:t>&lt;</a:t>
            </a:r>
            <a:r>
              <a:rPr lang="ko-KR" altLang="en-US" dirty="0" smtClean="0"/>
              <a:t>회기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홍대입구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경로를 선택하였습니다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err="1" smtClean="0"/>
              <a:t>재검색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현재 시각으로 검색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lvl="1"/>
            <a:r>
              <a:rPr lang="en-US" altLang="ko-KR" dirty="0" smtClean="0"/>
              <a:t>b. </a:t>
            </a:r>
            <a:r>
              <a:rPr lang="ko-KR" altLang="en-US" dirty="0" err="1" smtClean="0"/>
              <a:t>뒤로가기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</a:t>
            </a:r>
          </a:p>
          <a:p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메뉴를 선택하세요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12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550" y="302173"/>
            <a:ext cx="9969918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US" altLang="ko-KR" sz="3200" dirty="0" smtClean="0"/>
              <a:t>	1. </a:t>
            </a:r>
            <a:r>
              <a:rPr lang="ko-KR" altLang="en-US" sz="3200" dirty="0" err="1" smtClean="0"/>
              <a:t>재검색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  <a:p>
            <a:pPr marL="4000500" lvl="8" indent="-342900">
              <a:buAutoNum type="arabicPeriod"/>
            </a:pPr>
            <a:endParaRPr lang="en-US" altLang="ko-KR" sz="1200" dirty="0"/>
          </a:p>
          <a:p>
            <a:pPr lvl="8"/>
            <a:r>
              <a:rPr lang="en-US" altLang="ko-KR" sz="1200" dirty="0" smtClean="0"/>
              <a:t>&lt;</a:t>
            </a:r>
            <a:r>
              <a:rPr lang="ko-KR" altLang="en-US" sz="1200" dirty="0" smtClean="0"/>
              <a:t>회기</a:t>
            </a:r>
            <a:r>
              <a:rPr lang="en-US" altLang="ko-KR" sz="1200" dirty="0" smtClean="0"/>
              <a:t> – </a:t>
            </a:r>
            <a:r>
              <a:rPr lang="ko-KR" altLang="en-US" sz="1200" dirty="0" err="1" smtClean="0"/>
              <a:t>홍대입</a:t>
            </a:r>
            <a:r>
              <a:rPr lang="ko-KR" altLang="en-US" sz="1200" dirty="0" err="1" smtClean="0"/>
              <a:t>구</a:t>
            </a:r>
            <a:r>
              <a:rPr lang="en-US" altLang="ko-KR" sz="1200" dirty="0" smtClean="0"/>
              <a:t>&gt;</a:t>
            </a:r>
          </a:p>
          <a:p>
            <a:pPr lvl="8"/>
            <a:endParaRPr lang="en-US" altLang="ko-KR" sz="1200" dirty="0" smtClean="0"/>
          </a:p>
          <a:p>
            <a:pPr lvl="8"/>
            <a:r>
              <a:rPr lang="ko-KR" altLang="en-US" sz="1200" dirty="0" smtClean="0"/>
              <a:t>소요시간 </a:t>
            </a:r>
            <a:r>
              <a:rPr lang="en-US" altLang="ko-KR" sz="1200" dirty="0" smtClean="0"/>
              <a:t>: 30</a:t>
            </a:r>
            <a:r>
              <a:rPr lang="ko-KR" altLang="en-US" sz="1200" dirty="0" smtClean="0"/>
              <a:t>분 </a:t>
            </a:r>
            <a:endParaRPr lang="en-US" altLang="ko-KR" sz="1200" dirty="0" smtClean="0"/>
          </a:p>
          <a:p>
            <a:pPr lvl="8"/>
            <a:endParaRPr lang="en-US" altLang="ko-KR" sz="1200" dirty="0" smtClean="0"/>
          </a:p>
          <a:p>
            <a:pPr lvl="8"/>
            <a:r>
              <a:rPr lang="ko-KR" altLang="en-US" sz="1200" dirty="0" err="1" smtClean="0"/>
              <a:t>환승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회 </a:t>
            </a:r>
            <a:endParaRPr lang="en-US" altLang="ko-KR" sz="1200" dirty="0" smtClean="0"/>
          </a:p>
          <a:p>
            <a:pPr lvl="8"/>
            <a:endParaRPr lang="en-US" altLang="ko-KR" sz="1200" dirty="0" smtClean="0"/>
          </a:p>
          <a:p>
            <a:pPr lvl="8"/>
            <a:r>
              <a:rPr lang="ko-KR" altLang="en-US" sz="1200" dirty="0" smtClean="0"/>
              <a:t>출발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오후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시 </a:t>
            </a:r>
            <a:r>
              <a:rPr lang="en-US" altLang="ko-KR" sz="1200" dirty="0" smtClean="0"/>
              <a:t>03</a:t>
            </a:r>
            <a:r>
              <a:rPr lang="ko-KR" altLang="en-US" sz="1200" dirty="0" smtClean="0"/>
              <a:t>분</a:t>
            </a:r>
            <a:endParaRPr lang="en-US" altLang="ko-KR" sz="1200" dirty="0" smtClean="0"/>
          </a:p>
          <a:p>
            <a:pPr lvl="8"/>
            <a:endParaRPr lang="en-US" altLang="ko-KR" sz="1200" dirty="0" smtClean="0"/>
          </a:p>
          <a:p>
            <a:pPr lvl="8"/>
            <a:r>
              <a:rPr lang="ko-KR" altLang="en-US" sz="1200" dirty="0" smtClean="0"/>
              <a:t>도착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오후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시 </a:t>
            </a:r>
            <a:r>
              <a:rPr lang="en-US" altLang="ko-KR" sz="1200" dirty="0" smtClean="0"/>
              <a:t>33</a:t>
            </a:r>
            <a:r>
              <a:rPr lang="ko-KR" altLang="en-US" sz="1200" dirty="0" smtClean="0"/>
              <a:t>분</a:t>
            </a:r>
            <a:endParaRPr lang="en-US" altLang="ko-KR" sz="1200" dirty="0" smtClean="0"/>
          </a:p>
          <a:p>
            <a:pPr lvl="8"/>
            <a:endParaRPr lang="en-US" altLang="ko-KR" sz="1200" dirty="0"/>
          </a:p>
          <a:p>
            <a:pPr lvl="8"/>
            <a:r>
              <a:rPr lang="ko-KR" altLang="en-US" sz="1200" dirty="0" smtClean="0"/>
              <a:t>▶열차 약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분 후 도착 </a:t>
            </a:r>
            <a:endParaRPr lang="en-US" altLang="ko-KR" sz="1200" dirty="0" smtClean="0"/>
          </a:p>
          <a:p>
            <a:pPr lvl="8"/>
            <a:r>
              <a:rPr lang="ko-KR" altLang="en-US" sz="1200" dirty="0" smtClean="0"/>
              <a:t>▶혼잡 </a:t>
            </a:r>
            <a:endParaRPr lang="en-US" altLang="ko-KR" sz="1200" dirty="0" smtClean="0"/>
          </a:p>
          <a:p>
            <a:pPr lvl="8"/>
            <a:endParaRPr lang="en-US" altLang="ko-KR" sz="1400" dirty="0" smtClean="0"/>
          </a:p>
          <a:p>
            <a:r>
              <a:rPr lang="en-US" altLang="ko-KR" sz="1200" dirty="0" smtClean="0"/>
              <a:t>=========================================================================================</a:t>
            </a:r>
          </a:p>
          <a:p>
            <a:r>
              <a:rPr lang="en-US" altLang="ko-KR" sz="1200" dirty="0" smtClean="0"/>
              <a:t>		</a:t>
            </a:r>
          </a:p>
          <a:p>
            <a:pPr lvl="5"/>
            <a:r>
              <a:rPr lang="ko-KR" altLang="en-US" sz="1200" dirty="0">
                <a:solidFill>
                  <a:prstClr val="black"/>
                </a:solidFill>
              </a:rPr>
              <a:t>▶</a:t>
            </a:r>
            <a:r>
              <a:rPr lang="en-US" altLang="ko-KR" sz="1200" dirty="0">
                <a:solidFill>
                  <a:prstClr val="black"/>
                </a:solidFill>
              </a:rPr>
              <a:t>9</a:t>
            </a:r>
            <a:r>
              <a:rPr lang="ko-KR" altLang="en-US" sz="1200" dirty="0">
                <a:solidFill>
                  <a:prstClr val="black"/>
                </a:solidFill>
              </a:rPr>
              <a:t>개 역 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약 </a:t>
            </a:r>
            <a:r>
              <a:rPr lang="en-US" altLang="ko-KR" sz="1200" dirty="0">
                <a:solidFill>
                  <a:prstClr val="black"/>
                </a:solidFill>
              </a:rPr>
              <a:t>18</a:t>
            </a:r>
            <a:r>
              <a:rPr lang="ko-KR" altLang="en-US" sz="1200" dirty="0">
                <a:solidFill>
                  <a:prstClr val="black"/>
                </a:solidFill>
              </a:rPr>
              <a:t>분 소요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5"/>
            <a:r>
              <a:rPr lang="ko-KR" altLang="en-US" sz="1200" dirty="0">
                <a:solidFill>
                  <a:prstClr val="black"/>
                </a:solidFill>
              </a:rPr>
              <a:t>▶</a:t>
            </a:r>
            <a:r>
              <a:rPr lang="en-US" altLang="ko-KR" sz="1200" dirty="0">
                <a:solidFill>
                  <a:prstClr val="black"/>
                </a:solidFill>
              </a:rPr>
              <a:t>[</a:t>
            </a:r>
            <a:r>
              <a:rPr lang="ko-KR" altLang="en-US" sz="1200" dirty="0">
                <a:solidFill>
                  <a:prstClr val="black"/>
                </a:solidFill>
              </a:rPr>
              <a:t>회기</a:t>
            </a:r>
            <a:r>
              <a:rPr lang="en-US" altLang="ko-KR" sz="1200" dirty="0">
                <a:solidFill>
                  <a:prstClr val="black"/>
                </a:solidFill>
              </a:rPr>
              <a:t>]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청량리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제기동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신설동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 err="1">
                <a:solidFill>
                  <a:prstClr val="black"/>
                </a:solidFill>
              </a:rPr>
              <a:t>동묘앞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동대문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종로</a:t>
            </a:r>
            <a:r>
              <a:rPr lang="en-US" altLang="ko-KR" sz="1200" dirty="0">
                <a:solidFill>
                  <a:prstClr val="black"/>
                </a:solidFill>
              </a:rPr>
              <a:t>5</a:t>
            </a:r>
            <a:r>
              <a:rPr lang="ko-KR" altLang="en-US" sz="1200" dirty="0">
                <a:solidFill>
                  <a:prstClr val="black"/>
                </a:solidFill>
              </a:rPr>
              <a:t>가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종로</a:t>
            </a:r>
            <a:r>
              <a:rPr lang="en-US" altLang="ko-KR" sz="1200" dirty="0">
                <a:solidFill>
                  <a:prstClr val="black"/>
                </a:solidFill>
              </a:rPr>
              <a:t>3</a:t>
            </a:r>
            <a:r>
              <a:rPr lang="ko-KR" altLang="en-US" sz="1200" dirty="0">
                <a:solidFill>
                  <a:prstClr val="black"/>
                </a:solidFill>
              </a:rPr>
              <a:t>가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종각 </a:t>
            </a:r>
            <a:r>
              <a:rPr lang="en-US" altLang="ko-KR" sz="1200" dirty="0">
                <a:solidFill>
                  <a:prstClr val="black"/>
                </a:solidFill>
              </a:rPr>
              <a:t>– [</a:t>
            </a:r>
            <a:r>
              <a:rPr lang="ko-KR" altLang="en-US" sz="1200" dirty="0">
                <a:solidFill>
                  <a:prstClr val="black"/>
                </a:solidFill>
              </a:rPr>
              <a:t>시청</a:t>
            </a:r>
            <a:r>
              <a:rPr lang="en-US" altLang="ko-KR" sz="1200" dirty="0">
                <a:solidFill>
                  <a:prstClr val="black"/>
                </a:solidFill>
              </a:rPr>
              <a:t>]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5"/>
            <a:endParaRPr lang="en-US" altLang="ko-KR" sz="1200" dirty="0">
              <a:solidFill>
                <a:prstClr val="black"/>
              </a:solidFill>
            </a:endParaRPr>
          </a:p>
          <a:p>
            <a:pPr lvl="5"/>
            <a:r>
              <a:rPr lang="ko-KR" altLang="en-US" sz="1200" dirty="0">
                <a:solidFill>
                  <a:prstClr val="black"/>
                </a:solidFill>
              </a:rPr>
              <a:t>▶도보 약 </a:t>
            </a:r>
            <a:r>
              <a:rPr lang="en-US" altLang="ko-KR" sz="1200" dirty="0">
                <a:solidFill>
                  <a:prstClr val="black"/>
                </a:solidFill>
              </a:rPr>
              <a:t>3</a:t>
            </a:r>
            <a:r>
              <a:rPr lang="ko-KR" altLang="en-US" sz="1200" dirty="0">
                <a:solidFill>
                  <a:prstClr val="black"/>
                </a:solidFill>
              </a:rPr>
              <a:t>분 소요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5"/>
            <a:r>
              <a:rPr lang="ko-KR" altLang="en-US" sz="1200" dirty="0" smtClean="0"/>
              <a:t>▶</a:t>
            </a:r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환승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호선 </a:t>
            </a:r>
            <a:r>
              <a:rPr lang="en-US" altLang="ko-KR" sz="1200" dirty="0" smtClean="0"/>
              <a:t>&gt; 2</a:t>
            </a:r>
            <a:r>
              <a:rPr lang="ko-KR" altLang="en-US" sz="1200" dirty="0" smtClean="0"/>
              <a:t>호선</a:t>
            </a:r>
            <a:r>
              <a:rPr lang="en-US" altLang="ko-KR" sz="1200" dirty="0" smtClean="0"/>
              <a:t>] [</a:t>
            </a:r>
            <a:r>
              <a:rPr lang="ko-KR" altLang="en-US" sz="1200" dirty="0" smtClean="0"/>
              <a:t>빠른 </a:t>
            </a:r>
            <a:r>
              <a:rPr lang="ko-KR" altLang="en-US" sz="1200" dirty="0" err="1" smtClean="0"/>
              <a:t>환승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3-2 </a:t>
            </a:r>
            <a:r>
              <a:rPr lang="ko-KR" altLang="en-US" sz="1200" dirty="0" smtClean="0"/>
              <a:t>하차</a:t>
            </a:r>
            <a:r>
              <a:rPr lang="en-US" altLang="ko-KR" sz="1200" dirty="0" smtClean="0"/>
              <a:t>]</a:t>
            </a:r>
          </a:p>
          <a:p>
            <a:pPr lvl="5"/>
            <a:endParaRPr lang="en-US" altLang="ko-KR" sz="1200" dirty="0">
              <a:solidFill>
                <a:prstClr val="black"/>
              </a:solidFill>
            </a:endParaRPr>
          </a:p>
          <a:p>
            <a:pPr lvl="5"/>
            <a:r>
              <a:rPr lang="ko-KR" altLang="en-US" sz="1200" dirty="0">
                <a:solidFill>
                  <a:prstClr val="black"/>
                </a:solidFill>
              </a:rPr>
              <a:t>▶ </a:t>
            </a:r>
            <a:r>
              <a:rPr lang="en-US" altLang="ko-KR" sz="1200" dirty="0">
                <a:solidFill>
                  <a:prstClr val="black"/>
                </a:solidFill>
              </a:rPr>
              <a:t>5</a:t>
            </a:r>
            <a:r>
              <a:rPr lang="ko-KR" altLang="en-US" sz="1200" dirty="0">
                <a:solidFill>
                  <a:prstClr val="black"/>
                </a:solidFill>
              </a:rPr>
              <a:t>개 역 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약 </a:t>
            </a:r>
            <a:r>
              <a:rPr lang="en-US" altLang="ko-KR" sz="1200" dirty="0">
                <a:solidFill>
                  <a:prstClr val="black"/>
                </a:solidFill>
              </a:rPr>
              <a:t>9</a:t>
            </a:r>
            <a:r>
              <a:rPr lang="ko-KR" altLang="en-US" sz="1200" dirty="0">
                <a:solidFill>
                  <a:prstClr val="black"/>
                </a:solidFill>
              </a:rPr>
              <a:t>분 소요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5"/>
            <a:r>
              <a:rPr lang="ko-KR" altLang="en-US" sz="1200" dirty="0">
                <a:solidFill>
                  <a:prstClr val="black"/>
                </a:solidFill>
              </a:rPr>
              <a:t>▶</a:t>
            </a:r>
            <a:r>
              <a:rPr lang="en-US" altLang="ko-KR" sz="1200" dirty="0">
                <a:solidFill>
                  <a:prstClr val="black"/>
                </a:solidFill>
              </a:rPr>
              <a:t>[</a:t>
            </a:r>
            <a:r>
              <a:rPr lang="ko-KR" altLang="en-US" sz="1200" dirty="0">
                <a:solidFill>
                  <a:prstClr val="black"/>
                </a:solidFill>
              </a:rPr>
              <a:t>시청</a:t>
            </a:r>
            <a:r>
              <a:rPr lang="en-US" altLang="ko-KR" sz="1200" dirty="0">
                <a:solidFill>
                  <a:prstClr val="black"/>
                </a:solidFill>
              </a:rPr>
              <a:t>] – </a:t>
            </a:r>
            <a:r>
              <a:rPr lang="ko-KR" altLang="en-US" sz="1200" dirty="0">
                <a:solidFill>
                  <a:prstClr val="black"/>
                </a:solidFill>
              </a:rPr>
              <a:t>충정로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아현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 err="1">
                <a:solidFill>
                  <a:prstClr val="black"/>
                </a:solidFill>
              </a:rPr>
              <a:t>이대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신촌 </a:t>
            </a:r>
            <a:r>
              <a:rPr lang="en-US" altLang="ko-KR" sz="1200" dirty="0">
                <a:solidFill>
                  <a:prstClr val="black"/>
                </a:solidFill>
              </a:rPr>
              <a:t>– [</a:t>
            </a:r>
            <a:r>
              <a:rPr lang="ko-KR" altLang="en-US" sz="1200" dirty="0" err="1">
                <a:solidFill>
                  <a:prstClr val="black"/>
                </a:solidFill>
              </a:rPr>
              <a:t>홍대입구</a:t>
            </a:r>
            <a:r>
              <a:rPr lang="en-US" altLang="ko-KR" sz="1200" dirty="0">
                <a:solidFill>
                  <a:prstClr val="black"/>
                </a:solidFill>
              </a:rPr>
              <a:t>]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=========================================================================================</a:t>
            </a:r>
          </a:p>
          <a:p>
            <a:pPr lvl="5"/>
            <a:endParaRPr lang="en-US" altLang="ko-KR" sz="1200" dirty="0" smtClean="0"/>
          </a:p>
          <a:p>
            <a:pPr lvl="8"/>
            <a:r>
              <a:rPr lang="en-US" altLang="ko-KR" sz="1200" dirty="0" smtClean="0"/>
              <a:t>b. </a:t>
            </a:r>
            <a:r>
              <a:rPr lang="ko-KR" altLang="en-US" sz="1200" dirty="0" err="1" smtClean="0"/>
              <a:t>뒤로가기</a:t>
            </a:r>
            <a:endParaRPr lang="en-US" altLang="ko-KR" sz="1200" dirty="0" smtClean="0"/>
          </a:p>
          <a:p>
            <a:pPr lvl="8"/>
            <a:endParaRPr lang="en-US" altLang="ko-KR" sz="1200" dirty="0" smtClean="0"/>
          </a:p>
          <a:p>
            <a:pPr lvl="8"/>
            <a:r>
              <a:rPr lang="ko-KR" altLang="en-US" sz="1200" dirty="0" smtClean="0"/>
              <a:t>메뉴를 선택해 주세요</a:t>
            </a:r>
            <a:r>
              <a:rPr lang="en-US" altLang="ko-KR" sz="1200" dirty="0" smtClean="0"/>
              <a:t>: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383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550" y="302173"/>
            <a:ext cx="9969918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US" altLang="ko-KR" sz="3200" dirty="0">
                <a:solidFill>
                  <a:prstClr val="black"/>
                </a:solidFill>
              </a:rPr>
              <a:t>2. </a:t>
            </a:r>
            <a:r>
              <a:rPr lang="ko-KR" altLang="en-US" sz="3200" dirty="0">
                <a:solidFill>
                  <a:prstClr val="black"/>
                </a:solidFill>
              </a:rPr>
              <a:t>현재 시각으로 검색 </a:t>
            </a:r>
            <a:endParaRPr lang="en-US" altLang="ko-KR" sz="3200" dirty="0">
              <a:solidFill>
                <a:prstClr val="black"/>
              </a:solidFill>
            </a:endParaRPr>
          </a:p>
          <a:p>
            <a:pPr marL="4000500" lvl="8" indent="-342900">
              <a:buFontTx/>
              <a:buAutoNum type="arabicPeriod"/>
            </a:pPr>
            <a:endParaRPr lang="en-US" altLang="ko-KR" dirty="0">
              <a:solidFill>
                <a:prstClr val="black"/>
              </a:solidFill>
            </a:endParaRPr>
          </a:p>
          <a:p>
            <a:pPr lvl="8"/>
            <a:r>
              <a:rPr lang="en-US" altLang="ko-KR" sz="1200" dirty="0">
                <a:solidFill>
                  <a:prstClr val="black"/>
                </a:solidFill>
              </a:rPr>
              <a:t>&lt;</a:t>
            </a:r>
            <a:r>
              <a:rPr lang="ko-KR" altLang="en-US" sz="1200" dirty="0">
                <a:solidFill>
                  <a:prstClr val="black"/>
                </a:solidFill>
              </a:rPr>
              <a:t>회기</a:t>
            </a:r>
            <a:r>
              <a:rPr lang="en-US" altLang="ko-KR" sz="1200" dirty="0">
                <a:solidFill>
                  <a:prstClr val="black"/>
                </a:solidFill>
              </a:rPr>
              <a:t> – </a:t>
            </a:r>
            <a:r>
              <a:rPr lang="ko-KR" altLang="en-US" sz="1200" dirty="0" err="1">
                <a:solidFill>
                  <a:prstClr val="black"/>
                </a:solidFill>
              </a:rPr>
              <a:t>홍대입</a:t>
            </a:r>
            <a:r>
              <a:rPr lang="ko-KR" altLang="en-US" sz="1200" dirty="0" err="1">
                <a:solidFill>
                  <a:prstClr val="black"/>
                </a:solidFill>
              </a:rPr>
              <a:t>구</a:t>
            </a:r>
            <a:r>
              <a:rPr lang="en-US" altLang="ko-KR" sz="1200" dirty="0">
                <a:solidFill>
                  <a:prstClr val="black"/>
                </a:solidFill>
              </a:rPr>
              <a:t>&gt;</a:t>
            </a:r>
          </a:p>
          <a:p>
            <a:pPr lvl="8"/>
            <a:endParaRPr lang="en-US" altLang="ko-KR" sz="1200" dirty="0">
              <a:solidFill>
                <a:prstClr val="black"/>
              </a:solidFill>
            </a:endParaRPr>
          </a:p>
          <a:p>
            <a:pPr lvl="8"/>
            <a:r>
              <a:rPr lang="ko-KR" altLang="en-US" sz="1200" dirty="0">
                <a:solidFill>
                  <a:prstClr val="black"/>
                </a:solidFill>
              </a:rPr>
              <a:t>소요시간 </a:t>
            </a:r>
            <a:r>
              <a:rPr lang="en-US" altLang="ko-KR" sz="1200" dirty="0">
                <a:solidFill>
                  <a:prstClr val="black"/>
                </a:solidFill>
              </a:rPr>
              <a:t>: </a:t>
            </a:r>
            <a:r>
              <a:rPr lang="en-US" altLang="ko-KR" sz="1200" dirty="0" smtClean="0">
                <a:solidFill>
                  <a:prstClr val="black"/>
                </a:solidFill>
              </a:rPr>
              <a:t>30</a:t>
            </a:r>
            <a:r>
              <a:rPr lang="ko-KR" altLang="en-US" sz="1200" dirty="0" smtClean="0">
                <a:solidFill>
                  <a:prstClr val="black"/>
                </a:solidFill>
              </a:rPr>
              <a:t>분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8"/>
            <a:endParaRPr lang="en-US" altLang="ko-KR" sz="1200" dirty="0">
              <a:solidFill>
                <a:prstClr val="black"/>
              </a:solidFill>
            </a:endParaRPr>
          </a:p>
          <a:p>
            <a:pPr lvl="8"/>
            <a:r>
              <a:rPr lang="ko-KR" altLang="en-US" sz="1200" dirty="0" err="1">
                <a:solidFill>
                  <a:prstClr val="black"/>
                </a:solidFill>
              </a:rPr>
              <a:t>환승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1</a:t>
            </a:r>
            <a:r>
              <a:rPr lang="ko-KR" altLang="en-US" sz="1200" dirty="0">
                <a:solidFill>
                  <a:prstClr val="black"/>
                </a:solidFill>
              </a:rPr>
              <a:t>회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8"/>
            <a:endParaRPr lang="en-US" altLang="ko-KR" sz="1200" dirty="0">
              <a:solidFill>
                <a:prstClr val="black"/>
              </a:solidFill>
            </a:endParaRPr>
          </a:p>
          <a:p>
            <a:pPr lvl="8"/>
            <a:r>
              <a:rPr lang="ko-KR" altLang="en-US" sz="1200" dirty="0">
                <a:solidFill>
                  <a:prstClr val="black"/>
                </a:solidFill>
              </a:rPr>
              <a:t>출발 </a:t>
            </a:r>
            <a:r>
              <a:rPr lang="en-US" altLang="ko-KR" sz="1200" dirty="0">
                <a:solidFill>
                  <a:prstClr val="black"/>
                </a:solidFill>
              </a:rPr>
              <a:t>: </a:t>
            </a:r>
            <a:r>
              <a:rPr lang="ko-KR" altLang="en-US" sz="1200" dirty="0">
                <a:solidFill>
                  <a:prstClr val="black"/>
                </a:solidFill>
              </a:rPr>
              <a:t>오후 </a:t>
            </a:r>
            <a:r>
              <a:rPr lang="en-US" altLang="ko-KR" sz="1200" dirty="0">
                <a:solidFill>
                  <a:prstClr val="black"/>
                </a:solidFill>
              </a:rPr>
              <a:t>7</a:t>
            </a:r>
            <a:r>
              <a:rPr lang="ko-KR" altLang="en-US" sz="1200" dirty="0">
                <a:solidFill>
                  <a:prstClr val="black"/>
                </a:solidFill>
              </a:rPr>
              <a:t>시 </a:t>
            </a:r>
            <a:r>
              <a:rPr lang="en-US" altLang="ko-KR" sz="1200" dirty="0">
                <a:solidFill>
                  <a:prstClr val="black"/>
                </a:solidFill>
              </a:rPr>
              <a:t>03</a:t>
            </a:r>
            <a:r>
              <a:rPr lang="ko-KR" altLang="en-US" sz="1200" dirty="0">
                <a:solidFill>
                  <a:prstClr val="black"/>
                </a:solidFill>
              </a:rPr>
              <a:t>분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8"/>
            <a:endParaRPr lang="en-US" altLang="ko-KR" sz="1200" dirty="0">
              <a:solidFill>
                <a:prstClr val="black"/>
              </a:solidFill>
            </a:endParaRPr>
          </a:p>
          <a:p>
            <a:pPr lvl="8"/>
            <a:r>
              <a:rPr lang="ko-KR" altLang="en-US" sz="1200" dirty="0">
                <a:solidFill>
                  <a:prstClr val="black"/>
                </a:solidFill>
              </a:rPr>
              <a:t>도착 </a:t>
            </a:r>
            <a:r>
              <a:rPr lang="en-US" altLang="ko-KR" sz="1200" dirty="0">
                <a:solidFill>
                  <a:prstClr val="black"/>
                </a:solidFill>
              </a:rPr>
              <a:t>: </a:t>
            </a:r>
            <a:r>
              <a:rPr lang="ko-KR" altLang="en-US" sz="1200" dirty="0">
                <a:solidFill>
                  <a:prstClr val="black"/>
                </a:solidFill>
              </a:rPr>
              <a:t>오후 </a:t>
            </a:r>
            <a:r>
              <a:rPr lang="en-US" altLang="ko-KR" sz="1200" dirty="0">
                <a:solidFill>
                  <a:prstClr val="black"/>
                </a:solidFill>
              </a:rPr>
              <a:t>7</a:t>
            </a:r>
            <a:r>
              <a:rPr lang="ko-KR" altLang="en-US" sz="1200" dirty="0">
                <a:solidFill>
                  <a:prstClr val="black"/>
                </a:solidFill>
              </a:rPr>
              <a:t>시 </a:t>
            </a:r>
            <a:r>
              <a:rPr lang="en-US" altLang="ko-KR" sz="1200" dirty="0" smtClean="0">
                <a:solidFill>
                  <a:prstClr val="black"/>
                </a:solidFill>
              </a:rPr>
              <a:t>33</a:t>
            </a:r>
            <a:r>
              <a:rPr lang="ko-KR" altLang="en-US" sz="1200" dirty="0" smtClean="0">
                <a:solidFill>
                  <a:prstClr val="black"/>
                </a:solidFill>
              </a:rPr>
              <a:t>분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8"/>
            <a:endParaRPr lang="en-US" altLang="ko-KR" sz="1200" dirty="0" smtClean="0">
              <a:solidFill>
                <a:prstClr val="black"/>
              </a:solidFill>
            </a:endParaRPr>
          </a:p>
          <a:p>
            <a:pPr lvl="8"/>
            <a:r>
              <a:rPr lang="ko-KR" altLang="en-US" sz="1200" dirty="0" smtClean="0"/>
              <a:t>▶열차 약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분 후 도착 </a:t>
            </a:r>
            <a:endParaRPr lang="en-US" altLang="ko-KR" sz="1200" dirty="0" smtClean="0"/>
          </a:p>
          <a:p>
            <a:pPr lvl="8"/>
            <a:r>
              <a:rPr lang="ko-KR" altLang="en-US" sz="1200" dirty="0" smtClean="0"/>
              <a:t>▶혼잡 </a:t>
            </a:r>
            <a:endParaRPr lang="en-US" altLang="ko-KR" sz="1200" dirty="0" smtClean="0"/>
          </a:p>
          <a:p>
            <a:pPr lvl="8"/>
            <a:endParaRPr lang="en-US" altLang="ko-KR" sz="1200" dirty="0" smtClean="0"/>
          </a:p>
          <a:p>
            <a:r>
              <a:rPr lang="en-US" altLang="ko-KR" sz="1200" dirty="0" smtClean="0"/>
              <a:t>=========================================================================================</a:t>
            </a:r>
          </a:p>
          <a:p>
            <a:r>
              <a:rPr lang="en-US" altLang="ko-KR" sz="1200" dirty="0" smtClean="0"/>
              <a:t>		</a:t>
            </a:r>
          </a:p>
          <a:p>
            <a:pPr lvl="5"/>
            <a:r>
              <a:rPr lang="ko-KR" altLang="en-US" sz="1200" dirty="0" smtClean="0">
                <a:solidFill>
                  <a:prstClr val="black"/>
                </a:solidFill>
              </a:rPr>
              <a:t>▶</a:t>
            </a:r>
            <a:r>
              <a:rPr lang="en-US" altLang="ko-KR" sz="1200" dirty="0">
                <a:solidFill>
                  <a:prstClr val="black"/>
                </a:solidFill>
              </a:rPr>
              <a:t>9</a:t>
            </a:r>
            <a:r>
              <a:rPr lang="ko-KR" altLang="en-US" sz="1200" dirty="0">
                <a:solidFill>
                  <a:prstClr val="black"/>
                </a:solidFill>
              </a:rPr>
              <a:t>개 역 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약 </a:t>
            </a:r>
            <a:r>
              <a:rPr lang="en-US" altLang="ko-KR" sz="1200" dirty="0">
                <a:solidFill>
                  <a:prstClr val="black"/>
                </a:solidFill>
              </a:rPr>
              <a:t>18</a:t>
            </a:r>
            <a:r>
              <a:rPr lang="ko-KR" altLang="en-US" sz="1200" dirty="0">
                <a:solidFill>
                  <a:prstClr val="black"/>
                </a:solidFill>
              </a:rPr>
              <a:t>분 소요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5"/>
            <a:r>
              <a:rPr lang="ko-KR" altLang="en-US" sz="1200" dirty="0">
                <a:solidFill>
                  <a:prstClr val="black"/>
                </a:solidFill>
              </a:rPr>
              <a:t>▶</a:t>
            </a:r>
            <a:r>
              <a:rPr lang="en-US" altLang="ko-KR" sz="1200" dirty="0">
                <a:solidFill>
                  <a:prstClr val="black"/>
                </a:solidFill>
              </a:rPr>
              <a:t>[</a:t>
            </a:r>
            <a:r>
              <a:rPr lang="ko-KR" altLang="en-US" sz="1200" dirty="0">
                <a:solidFill>
                  <a:prstClr val="black"/>
                </a:solidFill>
              </a:rPr>
              <a:t>회기</a:t>
            </a:r>
            <a:r>
              <a:rPr lang="en-US" altLang="ko-KR" sz="1200" dirty="0">
                <a:solidFill>
                  <a:prstClr val="black"/>
                </a:solidFill>
              </a:rPr>
              <a:t>]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청량리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제기동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신설동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 err="1">
                <a:solidFill>
                  <a:prstClr val="black"/>
                </a:solidFill>
              </a:rPr>
              <a:t>동묘앞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동대문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종로</a:t>
            </a:r>
            <a:r>
              <a:rPr lang="en-US" altLang="ko-KR" sz="1200" dirty="0">
                <a:solidFill>
                  <a:prstClr val="black"/>
                </a:solidFill>
              </a:rPr>
              <a:t>5</a:t>
            </a:r>
            <a:r>
              <a:rPr lang="ko-KR" altLang="en-US" sz="1200" dirty="0">
                <a:solidFill>
                  <a:prstClr val="black"/>
                </a:solidFill>
              </a:rPr>
              <a:t>가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종로</a:t>
            </a:r>
            <a:r>
              <a:rPr lang="en-US" altLang="ko-KR" sz="1200" dirty="0">
                <a:solidFill>
                  <a:prstClr val="black"/>
                </a:solidFill>
              </a:rPr>
              <a:t>3</a:t>
            </a:r>
            <a:r>
              <a:rPr lang="ko-KR" altLang="en-US" sz="1200" dirty="0">
                <a:solidFill>
                  <a:prstClr val="black"/>
                </a:solidFill>
              </a:rPr>
              <a:t>가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종각 </a:t>
            </a:r>
            <a:r>
              <a:rPr lang="en-US" altLang="ko-KR" sz="1200" dirty="0">
                <a:solidFill>
                  <a:prstClr val="black"/>
                </a:solidFill>
              </a:rPr>
              <a:t>– [</a:t>
            </a:r>
            <a:r>
              <a:rPr lang="ko-KR" altLang="en-US" sz="1200" dirty="0">
                <a:solidFill>
                  <a:prstClr val="black"/>
                </a:solidFill>
              </a:rPr>
              <a:t>시청</a:t>
            </a:r>
            <a:r>
              <a:rPr lang="en-US" altLang="ko-KR" sz="1200" dirty="0">
                <a:solidFill>
                  <a:prstClr val="black"/>
                </a:solidFill>
              </a:rPr>
              <a:t>]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5"/>
            <a:endParaRPr lang="en-US" altLang="ko-KR" sz="1200" dirty="0">
              <a:solidFill>
                <a:prstClr val="black"/>
              </a:solidFill>
            </a:endParaRPr>
          </a:p>
          <a:p>
            <a:pPr lvl="5"/>
            <a:r>
              <a:rPr lang="ko-KR" altLang="en-US" sz="1200" dirty="0">
                <a:solidFill>
                  <a:prstClr val="black"/>
                </a:solidFill>
              </a:rPr>
              <a:t>▶도보 약 </a:t>
            </a:r>
            <a:r>
              <a:rPr lang="en-US" altLang="ko-KR" sz="1200" dirty="0">
                <a:solidFill>
                  <a:prstClr val="black"/>
                </a:solidFill>
              </a:rPr>
              <a:t>3</a:t>
            </a:r>
            <a:r>
              <a:rPr lang="ko-KR" altLang="en-US" sz="1200" dirty="0">
                <a:solidFill>
                  <a:prstClr val="black"/>
                </a:solidFill>
              </a:rPr>
              <a:t>분 소요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5"/>
            <a:r>
              <a:rPr lang="ko-KR" altLang="en-US" sz="1200" dirty="0" smtClean="0"/>
              <a:t>▶</a:t>
            </a:r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환승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호선 </a:t>
            </a:r>
            <a:r>
              <a:rPr lang="en-US" altLang="ko-KR" sz="1200" dirty="0" smtClean="0"/>
              <a:t>&gt; 2</a:t>
            </a:r>
            <a:r>
              <a:rPr lang="ko-KR" altLang="en-US" sz="1200" dirty="0" smtClean="0"/>
              <a:t>호선</a:t>
            </a:r>
            <a:r>
              <a:rPr lang="en-US" altLang="ko-KR" sz="1200" dirty="0" smtClean="0"/>
              <a:t>] [</a:t>
            </a:r>
            <a:r>
              <a:rPr lang="ko-KR" altLang="en-US" sz="1200" dirty="0" smtClean="0"/>
              <a:t>빠른 </a:t>
            </a:r>
            <a:r>
              <a:rPr lang="ko-KR" altLang="en-US" sz="1200" dirty="0" err="1" smtClean="0"/>
              <a:t>환승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3-2 </a:t>
            </a:r>
            <a:r>
              <a:rPr lang="ko-KR" altLang="en-US" sz="1200" dirty="0" smtClean="0"/>
              <a:t>하차</a:t>
            </a:r>
            <a:r>
              <a:rPr lang="en-US" altLang="ko-KR" sz="1200" dirty="0" smtClean="0"/>
              <a:t>]</a:t>
            </a:r>
          </a:p>
          <a:p>
            <a:pPr lvl="5"/>
            <a:endParaRPr lang="en-US" altLang="ko-KR" sz="1200" dirty="0">
              <a:solidFill>
                <a:prstClr val="black"/>
              </a:solidFill>
            </a:endParaRPr>
          </a:p>
          <a:p>
            <a:pPr lvl="5"/>
            <a:r>
              <a:rPr lang="ko-KR" altLang="en-US" sz="1200" dirty="0">
                <a:solidFill>
                  <a:prstClr val="black"/>
                </a:solidFill>
              </a:rPr>
              <a:t>▶ </a:t>
            </a:r>
            <a:r>
              <a:rPr lang="en-US" altLang="ko-KR" sz="1200" dirty="0">
                <a:solidFill>
                  <a:prstClr val="black"/>
                </a:solidFill>
              </a:rPr>
              <a:t>5</a:t>
            </a:r>
            <a:r>
              <a:rPr lang="ko-KR" altLang="en-US" sz="1200" dirty="0">
                <a:solidFill>
                  <a:prstClr val="black"/>
                </a:solidFill>
              </a:rPr>
              <a:t>개 역 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약 </a:t>
            </a:r>
            <a:r>
              <a:rPr lang="en-US" altLang="ko-KR" sz="1200" dirty="0">
                <a:solidFill>
                  <a:prstClr val="black"/>
                </a:solidFill>
              </a:rPr>
              <a:t>9</a:t>
            </a:r>
            <a:r>
              <a:rPr lang="ko-KR" altLang="en-US" sz="1200" dirty="0">
                <a:solidFill>
                  <a:prstClr val="black"/>
                </a:solidFill>
              </a:rPr>
              <a:t>분 소요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5"/>
            <a:r>
              <a:rPr lang="ko-KR" altLang="en-US" sz="1200" dirty="0">
                <a:solidFill>
                  <a:prstClr val="black"/>
                </a:solidFill>
              </a:rPr>
              <a:t>▶</a:t>
            </a:r>
            <a:r>
              <a:rPr lang="en-US" altLang="ko-KR" sz="1200" dirty="0">
                <a:solidFill>
                  <a:prstClr val="black"/>
                </a:solidFill>
              </a:rPr>
              <a:t>[</a:t>
            </a:r>
            <a:r>
              <a:rPr lang="ko-KR" altLang="en-US" sz="1200" dirty="0">
                <a:solidFill>
                  <a:prstClr val="black"/>
                </a:solidFill>
              </a:rPr>
              <a:t>시청</a:t>
            </a:r>
            <a:r>
              <a:rPr lang="en-US" altLang="ko-KR" sz="1200" dirty="0">
                <a:solidFill>
                  <a:prstClr val="black"/>
                </a:solidFill>
              </a:rPr>
              <a:t>] – </a:t>
            </a:r>
            <a:r>
              <a:rPr lang="ko-KR" altLang="en-US" sz="1200" dirty="0">
                <a:solidFill>
                  <a:prstClr val="black"/>
                </a:solidFill>
              </a:rPr>
              <a:t>충정로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아현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 err="1">
                <a:solidFill>
                  <a:prstClr val="black"/>
                </a:solidFill>
              </a:rPr>
              <a:t>이대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– </a:t>
            </a:r>
            <a:r>
              <a:rPr lang="ko-KR" altLang="en-US" sz="1200" dirty="0">
                <a:solidFill>
                  <a:prstClr val="black"/>
                </a:solidFill>
              </a:rPr>
              <a:t>신촌 </a:t>
            </a:r>
            <a:r>
              <a:rPr lang="en-US" altLang="ko-KR" sz="1200" dirty="0">
                <a:solidFill>
                  <a:prstClr val="black"/>
                </a:solidFill>
              </a:rPr>
              <a:t>– [</a:t>
            </a:r>
            <a:r>
              <a:rPr lang="ko-KR" altLang="en-US" sz="1200" dirty="0" err="1">
                <a:solidFill>
                  <a:prstClr val="black"/>
                </a:solidFill>
              </a:rPr>
              <a:t>홍대입구</a:t>
            </a:r>
            <a:r>
              <a:rPr lang="en-US" altLang="ko-KR" sz="1200" dirty="0" smtClean="0">
                <a:solidFill>
                  <a:prstClr val="black"/>
                </a:solidFill>
              </a:rPr>
              <a:t>]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=========================================================================================</a:t>
            </a:r>
          </a:p>
          <a:p>
            <a:pPr lvl="5"/>
            <a:endParaRPr lang="en-US" altLang="ko-KR" sz="1200" dirty="0"/>
          </a:p>
          <a:p>
            <a:pPr lvl="8"/>
            <a:r>
              <a:rPr lang="en-US" altLang="ko-KR" sz="1200" dirty="0" smtClean="0"/>
              <a:t>b. </a:t>
            </a:r>
            <a:r>
              <a:rPr lang="ko-KR" altLang="en-US" sz="1200" dirty="0" err="1" smtClean="0"/>
              <a:t>뒤로가기</a:t>
            </a:r>
            <a:endParaRPr lang="en-US" altLang="ko-KR" sz="1200" dirty="0" smtClean="0"/>
          </a:p>
          <a:p>
            <a:pPr lvl="8"/>
            <a:endParaRPr lang="en-US" altLang="ko-KR" sz="1200" dirty="0"/>
          </a:p>
          <a:p>
            <a:pPr lvl="8"/>
            <a:r>
              <a:rPr lang="ko-KR" altLang="en-US" sz="1200" dirty="0" smtClean="0"/>
              <a:t>메뉴를 선택해 주세요</a:t>
            </a:r>
            <a:r>
              <a:rPr lang="en-US" altLang="ko-KR" sz="1200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84158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6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83</Words>
  <Application>Microsoft Office PowerPoint</Application>
  <PresentationFormat>와이드스크린</PresentationFormat>
  <Paragraphs>96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희선</dc:creator>
  <cp:lastModifiedBy>윤 희선</cp:lastModifiedBy>
  <cp:revision>16</cp:revision>
  <dcterms:created xsi:type="dcterms:W3CDTF">2020-07-04T09:03:36Z</dcterms:created>
  <dcterms:modified xsi:type="dcterms:W3CDTF">2020-07-04T10:48:44Z</dcterms:modified>
</cp:coreProperties>
</file>