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7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59" r:id="rId22"/>
    <p:sldId id="260" r:id="rId23"/>
    <p:sldId id="267" r:id="rId24"/>
    <p:sldId id="261" r:id="rId25"/>
    <p:sldId id="262" r:id="rId26"/>
    <p:sldId id="268" r:id="rId27"/>
    <p:sldId id="263" r:id="rId28"/>
    <p:sldId id="266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1" Type="http://schemas.openxmlformats.org/officeDocument/2006/relationships/viewProps" Target="viewProps.xml"></Relationship><Relationship Id="rId3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2990215" y="1376045"/>
            <a:ext cx="6229350" cy="28924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====================================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508000" hangingPunct="1"/>
            <a:r>
              <a:rPr lang="ko-KR" sz="2000" b="1">
                <a:latin typeface="맑은 고딕" charset="0"/>
                <a:ea typeface="맑은 고딕" charset="0"/>
              </a:rPr>
              <a:t>관리자 메뉴</a:t>
            </a:r>
            <a:endParaRPr lang="ko-KR" altLang="en-US" sz="2000" b="1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====================================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1. 불편사항 관리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2. 기차 관리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B. 뒤로가기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====================================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입력: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2217420" y="607060"/>
            <a:ext cx="7759700" cy="34156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1-1-1.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========================================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‘소요산 -&gt; 인천행’ 1번 열차의 현재 위치 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========================================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[현재 위치]	[현재시간]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영등포		13:03		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B.뒤로가기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========================================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입력: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2217420" y="607060"/>
            <a:ext cx="7759700" cy="473837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400">
                <a:latin typeface="맑은 고딕" charset="0"/>
                <a:ea typeface="맑은 고딕" charset="0"/>
              </a:rPr>
              <a:t>위의 열차선택 모두 동일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3-1-1-1.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========================================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‘소요산 -&gt; 인천행’ 1번 열차의 혼잡도 상황 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========================================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[칸 번호]		[혼잡도]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    1		 보통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    2		 보통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    3		 혼잡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				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B.뒤로가기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========================================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입력: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732155" y="345440"/>
            <a:ext cx="10726420" cy="61842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1.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==============================</a:t>
            </a: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===================================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불편사항 관리 페이지입니다.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==============================</a:t>
            </a: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===================================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[번호]                    [불편 사항 내용]                [답변 내용]                        [답변 유무]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============================================================</a:t>
            </a: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=====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 1                      에어컨 좀 줄여주세요.         에어컨 온도를 높였습니다.           O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 2                      지하철 소독 좀 해주세요.                                                  X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1.이전 페이지로  2. 다음 페이지로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0. 메뉴입력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============================================================</a:t>
            </a: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====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입력 :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3. 답변하기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4. 수정하기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5. 삭제하기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B. 뒤로가기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==============================</a:t>
            </a: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===================================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입력: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1537970" y="3725545"/>
            <a:ext cx="889635" cy="339725"/>
          </a:xfrm>
          <a:prstGeom prst="roundRect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0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95935" y="247015"/>
            <a:ext cx="11205845" cy="636905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1-3.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==============================</a:t>
            </a: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===================================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불편사항 답변하기 페이지입니다.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==============================</a:t>
            </a: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===================================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[번호]                    [불편 사항 내용]                [답변 내용]                        [답변 유무]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============================================================</a:t>
            </a: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=====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 1                      에어컨 좀 줄여주세요.         에어컨 온도를 높였습니다.           O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 2                      지하철 소독 좀 해주세요.                                                  X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1.이전 페이지로  2. 다음 페이지로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0. 번호입력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============================================================</a:t>
            </a: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====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입력 :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============================================================</a:t>
            </a: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====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불편사항 번호</a:t>
            </a:r>
            <a:r>
              <a:rPr lang="ko-KR" sz="1800">
                <a:latin typeface="맑은 고딕" charset="0"/>
                <a:ea typeface="맑은 고딕" charset="0"/>
              </a:rPr>
              <a:t>입력 : 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============================================================</a:t>
            </a: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====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답변: 매일 지하철 소독을 하고있습니다. 더 깔끔하고 쾌적한 운행을 위해 노력하겠습니다.감사합니다.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--엔터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답변을 등록하시겠습니까?(y/n)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============================================================</a:t>
            </a: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====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입력: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============================================================</a:t>
            </a: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====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답변 등록이 완료 되었습니다.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1199515" y="3556635"/>
            <a:ext cx="890270" cy="340360"/>
          </a:xfrm>
          <a:prstGeom prst="roundRect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0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1200785" y="5770245"/>
            <a:ext cx="890270" cy="340360"/>
          </a:xfrm>
          <a:prstGeom prst="roundRect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y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2673350" y="4121150"/>
            <a:ext cx="890270" cy="340360"/>
          </a:xfrm>
          <a:prstGeom prst="roundRect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495935" y="247015"/>
            <a:ext cx="11205845" cy="636905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1-4.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==============================</a:t>
            </a: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===================================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불편사항 수정하기 페이지입니다.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==============================</a:t>
            </a: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===================================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[번호]                    [불편 사항 내용]                [답변 내용]                        [답변 유무]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============================================================</a:t>
            </a: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=====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 1                      에어컨 좀 줄여주세요.         에어컨 온도를 높였습니다.           O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 2                      지하철 소독 좀 해주세요.                                                  X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1.이전 페이지로  2. 다음 페이지로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0. 번호입력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============================================================</a:t>
            </a: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====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입력 :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============================================================</a:t>
            </a: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====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불편사항 번호</a:t>
            </a:r>
            <a:r>
              <a:rPr lang="ko-KR" sz="1800">
                <a:latin typeface="맑은 고딕" charset="0"/>
                <a:ea typeface="맑은 고딕" charset="0"/>
              </a:rPr>
              <a:t>입력 : 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============================================================</a:t>
            </a: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====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답변: 다른 승객들을 위해 약냉칸을 이용해주세요.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--엔터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답변을 등록하시겠습니까?(y/n)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============================================================</a:t>
            </a: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====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입력: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============================================================</a:t>
            </a: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====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답변이 수정 되었습니다.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1199515" y="3556635"/>
            <a:ext cx="890270" cy="340360"/>
          </a:xfrm>
          <a:prstGeom prst="roundRect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0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1200785" y="5756275"/>
            <a:ext cx="890270" cy="340360"/>
          </a:xfrm>
          <a:prstGeom prst="roundRect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y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2673350" y="4121150"/>
            <a:ext cx="890270" cy="340360"/>
          </a:xfrm>
          <a:prstGeom prst="roundRect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95935" y="247015"/>
            <a:ext cx="11205845" cy="636905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1-</a:t>
            </a:r>
            <a:r>
              <a:rPr lang="ko-KR" sz="1800">
                <a:latin typeface="맑은 고딕" charset="0"/>
                <a:ea typeface="맑은 고딕" charset="0"/>
              </a:rPr>
              <a:t>5.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==============================</a:t>
            </a: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===================================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불편사항 </a:t>
            </a:r>
            <a:r>
              <a:rPr lang="ko-KR" sz="1800">
                <a:latin typeface="맑은 고딕" charset="0"/>
                <a:ea typeface="맑은 고딕" charset="0"/>
              </a:rPr>
              <a:t>삭제</a:t>
            </a:r>
            <a:r>
              <a:rPr lang="ko-KR" sz="1800">
                <a:latin typeface="맑은 고딕" charset="0"/>
                <a:ea typeface="맑은 고딕" charset="0"/>
              </a:rPr>
              <a:t>하기 페이지입니다.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==============================</a:t>
            </a: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===================================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[번호]                    [불편 사항 내용]                [답변 내용]                        [답변 유무]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============================================================</a:t>
            </a: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=====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 1                      에어컨 좀 줄여주세요.         에어컨 온도를 높였습니다.           O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 2                      지하철 소독 좀 해주세요.                                                  X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1.이전 페이지로  2. 다음 페이지로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0. 번호입력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============================================================</a:t>
            </a: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====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입력 :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============================================================</a:t>
            </a: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====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불편사항 번호</a:t>
            </a:r>
            <a:r>
              <a:rPr lang="ko-KR" sz="1800">
                <a:latin typeface="맑은 고딕" charset="0"/>
                <a:ea typeface="맑은 고딕" charset="0"/>
              </a:rPr>
              <a:t>입력 : 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============================================================</a:t>
            </a: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====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삭제</a:t>
            </a: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하시겠습니까?(y/n)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============================================================</a:t>
            </a: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====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입력: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============================================================</a:t>
            </a: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====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답변이 </a:t>
            </a: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삭제</a:t>
            </a: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되었습니다.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1199515" y="3556635"/>
            <a:ext cx="890270" cy="340360"/>
          </a:xfrm>
          <a:prstGeom prst="roundRect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0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2673350" y="4121150"/>
            <a:ext cx="890270" cy="340360"/>
          </a:xfrm>
          <a:prstGeom prst="roundRect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1200785" y="5253990"/>
            <a:ext cx="890270" cy="340360"/>
          </a:xfrm>
          <a:prstGeom prst="roundRect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y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2838450" y="1271905"/>
            <a:ext cx="7019925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========================================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기차관리 페이지 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========================================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1. 열차 현재 역 위치 조회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2. 역 별 열차 조회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3. 혼잡도 조회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B.뒤로가기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========================================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입력: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2749550" y="621665"/>
            <a:ext cx="7759700" cy="5907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1.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========================================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열차 위치 조회 페이지 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========================================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열차를 선택하세요.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========================================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1. 1호선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2. 2호선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3. 3호선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4. 4호선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5. 5호선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6. 6호선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7. 7호선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8 .8호선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9. 9호선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10. 경의중앙선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B.뒤로가기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========================================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입력: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2217420" y="621665"/>
            <a:ext cx="7759700" cy="45231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1-1.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========================================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열차를 선택하세요.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========================================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1. 소요산 -&gt; 인천행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2. 인천 -&gt; 소요산행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3. 소요산 -&gt; 광명행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4.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B.뒤로가기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========================================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입력: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2217420" y="607060"/>
            <a:ext cx="7759700" cy="47999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1-1-1.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========================================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‘소요산-&gt;인천행’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열차 번호를 선택하세요.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========================================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1. 1번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2. 2번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3. 3번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4.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B.뒤로가기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========================================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입력: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정희수</dc:creator>
  <cp:lastModifiedBy>정희수</cp:lastModifiedBy>
  <dc:title>PowerPoint 프레젠테이션</dc:title>
  <cp:version>9.101.41.40534</cp:version>
</cp:coreProperties>
</file>