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  <p:sldId id="277" r:id="rId6"/>
    <p:sldId id="276" r:id="rId7"/>
    <p:sldId id="278" r:id="rId8"/>
    <p:sldId id="259" r:id="rId9"/>
    <p:sldId id="279" r:id="rId10"/>
    <p:sldId id="260" r:id="rId11"/>
    <p:sldId id="261" r:id="rId12"/>
    <p:sldId id="264" r:id="rId13"/>
    <p:sldId id="263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065708" y="1168759"/>
            <a:ext cx="180020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100392" y="2636912"/>
            <a:ext cx="1296144" cy="504056"/>
          </a:xfrm>
          <a:prstGeom prst="wedgeRoundRectCallout">
            <a:avLst>
              <a:gd name="adj1" fmla="val -15794"/>
              <a:gd name="adj2" fmla="val -2577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508104" y="4907260"/>
            <a:ext cx="64807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372200" y="4221088"/>
            <a:ext cx="1296144" cy="504056"/>
          </a:xfrm>
          <a:prstGeom prst="wedgeRoundRectCallout">
            <a:avLst>
              <a:gd name="adj1" fmla="val -57982"/>
              <a:gd name="adj2" fmla="val 959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995936" y="2963044"/>
            <a:ext cx="64807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932040" y="2780928"/>
            <a:ext cx="1296144" cy="504056"/>
          </a:xfrm>
          <a:prstGeom prst="wedgeRoundRectCallout">
            <a:avLst>
              <a:gd name="adj1" fmla="val -68270"/>
              <a:gd name="adj2" fmla="val 147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확정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718842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726954" y="1700808"/>
            <a:ext cx="1296144" cy="504056"/>
          </a:xfrm>
          <a:prstGeom prst="wedgeRoundRectCallout">
            <a:avLst>
              <a:gd name="adj1" fmla="val -57982"/>
              <a:gd name="adj2" fmla="val 959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843808" y="3140968"/>
            <a:ext cx="79208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851920" y="2996952"/>
            <a:ext cx="1296144" cy="504056"/>
          </a:xfrm>
          <a:prstGeom prst="wedgeRoundRectCallout">
            <a:avLst>
              <a:gd name="adj1" fmla="val -64596"/>
              <a:gd name="adj2" fmla="val 71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0404648" y="1196752"/>
            <a:ext cx="79208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0116616" y="1772816"/>
            <a:ext cx="1296144" cy="504056"/>
          </a:xfrm>
          <a:prstGeom prst="wedgeRoundRectCallout">
            <a:avLst>
              <a:gd name="adj1" fmla="val 5217"/>
              <a:gd name="adj2" fmla="val -986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65708" y="1168759"/>
            <a:ext cx="180020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100392" y="2636912"/>
            <a:ext cx="1296144" cy="504056"/>
          </a:xfrm>
          <a:prstGeom prst="wedgeRoundRectCallout">
            <a:avLst>
              <a:gd name="adj1" fmla="val -15794"/>
              <a:gd name="adj2" fmla="val -2577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771800" y="2420888"/>
            <a:ext cx="1872208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3068960"/>
            <a:ext cx="1296144" cy="504056"/>
          </a:xfrm>
          <a:prstGeom prst="wedgeRoundRectCallout">
            <a:avLst>
              <a:gd name="adj1" fmla="val -29472"/>
              <a:gd name="adj2" fmla="val -68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파일선택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9603035" y="1729382"/>
            <a:ext cx="1800200" cy="6194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684568" y="2780928"/>
            <a:ext cx="1296144" cy="504056"/>
          </a:xfrm>
          <a:prstGeom prst="wedgeRoundRectCallout">
            <a:avLst>
              <a:gd name="adj1" fmla="val -11685"/>
              <a:gd name="adj2" fmla="val -1288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시트선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03035" y="1729382"/>
            <a:ext cx="1800200" cy="6194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684568" y="2780928"/>
            <a:ext cx="1296144" cy="504056"/>
          </a:xfrm>
          <a:prstGeom prst="wedgeRoundRectCallout">
            <a:avLst>
              <a:gd name="adj1" fmla="val -11685"/>
              <a:gd name="adj2" fmla="val -1288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시트선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70323" y="1043211"/>
            <a:ext cx="64807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67544" y="1412776"/>
            <a:ext cx="1656184" cy="504056"/>
          </a:xfrm>
          <a:prstGeom prst="wedgeRoundRectCallout">
            <a:avLst>
              <a:gd name="adj1" fmla="val 24637"/>
              <a:gd name="adj2" fmla="val -708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. </a:t>
            </a:r>
            <a:r>
              <a:rPr lang="ko-KR" altLang="en-US" sz="16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시작행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123728" y="846236"/>
            <a:ext cx="2160240" cy="2785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67544" y="1412776"/>
            <a:ext cx="1656184" cy="504056"/>
          </a:xfrm>
          <a:prstGeom prst="wedgeRoundRectCallout">
            <a:avLst>
              <a:gd name="adj1" fmla="val 68921"/>
              <a:gd name="adj2" fmla="val -954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. </a:t>
            </a:r>
            <a:r>
              <a:rPr lang="ko-KR" altLang="en-US" sz="16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열제목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9603035" y="1729383"/>
            <a:ext cx="585589" cy="2594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684568" y="2780928"/>
            <a:ext cx="1296144" cy="504056"/>
          </a:xfrm>
          <a:prstGeom prst="wedgeRoundRectCallout">
            <a:avLst>
              <a:gd name="adj1" fmla="val -33731"/>
              <a:gd name="adj2" fmla="val -19314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4067944" y="5761830"/>
            <a:ext cx="1512168" cy="2594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40152" y="5661248"/>
            <a:ext cx="1296144" cy="504056"/>
          </a:xfrm>
          <a:prstGeom prst="wedgeRoundRectCallout">
            <a:avLst>
              <a:gd name="adj1" fmla="val -71209"/>
              <a:gd name="adj2" fmla="val -606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6948264" y="2238772"/>
            <a:ext cx="1440160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748464" y="2636912"/>
            <a:ext cx="1296144" cy="504056"/>
          </a:xfrm>
          <a:prstGeom prst="wedgeRoundRectCallout">
            <a:avLst>
              <a:gd name="adj1" fmla="val -71945"/>
              <a:gd name="adj2" fmla="val -8732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067944" y="2953518"/>
            <a:ext cx="504056" cy="259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6056" y="2852936"/>
            <a:ext cx="1296144" cy="504056"/>
          </a:xfrm>
          <a:prstGeom prst="wedgeRoundRectCallout">
            <a:avLst>
              <a:gd name="adj1" fmla="val -78559"/>
              <a:gd name="adj2" fmla="val -192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50</Words>
  <Application>Microsoft Office PowerPoint</Application>
  <PresentationFormat>화면 슬라이드 쇼(4:3)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조희성</dc:creator>
  <cp:lastModifiedBy>조희성</cp:lastModifiedBy>
  <cp:revision>67</cp:revision>
  <dcterms:created xsi:type="dcterms:W3CDTF">2021-08-14T12:23:51Z</dcterms:created>
  <dcterms:modified xsi:type="dcterms:W3CDTF">2021-08-16T00:59:35Z</dcterms:modified>
</cp:coreProperties>
</file>