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60" r:id="rId7"/>
    <p:sldId id="278" r:id="rId8"/>
    <p:sldId id="261" r:id="rId9"/>
    <p:sldId id="262" r:id="rId10"/>
    <p:sldId id="264" r:id="rId11"/>
    <p:sldId id="263" r:id="rId12"/>
    <p:sldId id="279" r:id="rId13"/>
    <p:sldId id="266" r:id="rId14"/>
    <p:sldId id="265" r:id="rId15"/>
    <p:sldId id="267" r:id="rId16"/>
    <p:sldId id="268" r:id="rId17"/>
    <p:sldId id="280" r:id="rId18"/>
    <p:sldId id="272" r:id="rId19"/>
    <p:sldId id="270" r:id="rId20"/>
    <p:sldId id="271" r:id="rId21"/>
    <p:sldId id="275" r:id="rId22"/>
    <p:sldId id="281" r:id="rId23"/>
    <p:sldId id="277" r:id="rId24"/>
    <p:sldId id="273" r:id="rId25"/>
    <p:sldId id="276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4660"/>
  </p:normalViewPr>
  <p:slideViewPr>
    <p:cSldViewPr>
      <p:cViewPr varScale="1">
        <p:scale>
          <a:sx n="82" d="100"/>
          <a:sy n="82" d="100"/>
        </p:scale>
        <p:origin x="-17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B33FC-E71E-4E0E-AC7D-F3D7CF40038A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6061-F629-41DE-9448-62ECB84F5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650875"/>
            <a:ext cx="874395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244408" y="1268760"/>
            <a:ext cx="21602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668344" y="1844824"/>
            <a:ext cx="1296144" cy="504056"/>
          </a:xfrm>
          <a:prstGeom prst="wedgeRoundRectCallout">
            <a:avLst>
              <a:gd name="adj1" fmla="val 5217"/>
              <a:gd name="adj2" fmla="val -986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669925"/>
            <a:ext cx="87439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572000" y="1988840"/>
            <a:ext cx="201622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55768" y="1916832"/>
            <a:ext cx="1296144" cy="504056"/>
          </a:xfrm>
          <a:prstGeom prst="wedgeRoundRectCallout">
            <a:avLst>
              <a:gd name="adj1" fmla="val -77569"/>
              <a:gd name="adj2" fmla="val 68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43608" y="1663484"/>
            <a:ext cx="1368152" cy="2533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03648" y="980728"/>
            <a:ext cx="1296144" cy="504056"/>
          </a:xfrm>
          <a:prstGeom prst="wedgeRoundRectCallout">
            <a:avLst>
              <a:gd name="adj1" fmla="val -18539"/>
              <a:gd name="adj2" fmla="val 7534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</a:t>
            </a:r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6931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650875"/>
            <a:ext cx="874395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244408" y="1628800"/>
            <a:ext cx="21602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588224" y="1556792"/>
            <a:ext cx="1296144" cy="504056"/>
          </a:xfrm>
          <a:prstGeom prst="wedgeRoundRectCallout">
            <a:avLst>
              <a:gd name="adj1" fmla="val 70726"/>
              <a:gd name="adj2" fmla="val -240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663575"/>
            <a:ext cx="869315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43608" y="1628800"/>
            <a:ext cx="144016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15816" y="1412776"/>
            <a:ext cx="1296144" cy="504056"/>
          </a:xfrm>
          <a:prstGeom prst="wedgeRoundRectCallout">
            <a:avLst>
              <a:gd name="adj1" fmla="val -77569"/>
              <a:gd name="adj2" fmla="val 68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25" y="657225"/>
            <a:ext cx="87185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32040" y="1972818"/>
            <a:ext cx="144016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804248" y="1756794"/>
            <a:ext cx="1296144" cy="504056"/>
          </a:xfrm>
          <a:prstGeom prst="wedgeRoundRectCallout">
            <a:avLst>
              <a:gd name="adj1" fmla="val -77569"/>
              <a:gd name="adj2" fmla="val 68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25" y="663575"/>
            <a:ext cx="871855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650875"/>
            <a:ext cx="874395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244408" y="962066"/>
            <a:ext cx="21602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668344" y="1538130"/>
            <a:ext cx="1296144" cy="504056"/>
          </a:xfrm>
          <a:prstGeom prst="wedgeRoundRectCallout">
            <a:avLst>
              <a:gd name="adj1" fmla="val 5217"/>
              <a:gd name="adj2" fmla="val -986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657225"/>
            <a:ext cx="87693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43608" y="980728"/>
            <a:ext cx="144016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15816" y="764704"/>
            <a:ext cx="1296144" cy="504056"/>
          </a:xfrm>
          <a:prstGeom prst="wedgeRoundRectCallout">
            <a:avLst>
              <a:gd name="adj1" fmla="val -77569"/>
              <a:gd name="adj2" fmla="val 68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631825"/>
            <a:ext cx="8794750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71600" y="1303444"/>
            <a:ext cx="1368152" cy="2533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75656" y="548680"/>
            <a:ext cx="1296144" cy="504056"/>
          </a:xfrm>
          <a:prstGeom prst="wedgeRoundRectCallout">
            <a:avLst>
              <a:gd name="adj1" fmla="val -18539"/>
              <a:gd name="adj2" fmla="val 7534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</a:t>
            </a:r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669925"/>
            <a:ext cx="87058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860032" y="1988840"/>
            <a:ext cx="144016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32240" y="1772816"/>
            <a:ext cx="1296144" cy="504056"/>
          </a:xfrm>
          <a:prstGeom prst="wedgeRoundRectCallout">
            <a:avLst>
              <a:gd name="adj1" fmla="val -77569"/>
              <a:gd name="adj2" fmla="val 68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625475"/>
            <a:ext cx="876935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650875"/>
            <a:ext cx="874395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244408" y="980728"/>
            <a:ext cx="21602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588224" y="908720"/>
            <a:ext cx="1296144" cy="504056"/>
          </a:xfrm>
          <a:prstGeom prst="wedgeRoundRectCallout">
            <a:avLst>
              <a:gd name="adj1" fmla="val 70726"/>
              <a:gd name="adj2" fmla="val -240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676275"/>
            <a:ext cx="86931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43608" y="980728"/>
            <a:ext cx="144016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15816" y="764704"/>
            <a:ext cx="1296144" cy="504056"/>
          </a:xfrm>
          <a:prstGeom prst="wedgeRoundRectCallout">
            <a:avLst>
              <a:gd name="adj1" fmla="val -77569"/>
              <a:gd name="adj2" fmla="val 68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682625"/>
            <a:ext cx="870585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43608" y="1628800"/>
            <a:ext cx="144016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15816" y="1412776"/>
            <a:ext cx="1296144" cy="504056"/>
          </a:xfrm>
          <a:prstGeom prst="wedgeRoundRectCallout">
            <a:avLst>
              <a:gd name="adj1" fmla="val -77569"/>
              <a:gd name="adj2" fmla="val 68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43608" y="1628800"/>
            <a:ext cx="144016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15816" y="1412776"/>
            <a:ext cx="1296144" cy="504056"/>
          </a:xfrm>
          <a:prstGeom prst="wedgeRoundRectCallout">
            <a:avLst>
              <a:gd name="adj1" fmla="val -77569"/>
              <a:gd name="adj2" fmla="val 68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669925"/>
            <a:ext cx="87058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612775"/>
            <a:ext cx="878205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572000" y="1988840"/>
            <a:ext cx="201622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55768" y="1916832"/>
            <a:ext cx="1296144" cy="504056"/>
          </a:xfrm>
          <a:prstGeom prst="wedgeRoundRectCallout">
            <a:avLst>
              <a:gd name="adj1" fmla="val -77569"/>
              <a:gd name="adj2" fmla="val 68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606425"/>
            <a:ext cx="8782050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043608" y="1988840"/>
            <a:ext cx="1584176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75" y="669925"/>
            <a:ext cx="87566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062270" y="2016833"/>
            <a:ext cx="1584176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650875"/>
            <a:ext cx="874395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244408" y="1268760"/>
            <a:ext cx="21602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668344" y="1844824"/>
            <a:ext cx="1296144" cy="504056"/>
          </a:xfrm>
          <a:prstGeom prst="wedgeRoundRectCallout">
            <a:avLst>
              <a:gd name="adj1" fmla="val 5217"/>
              <a:gd name="adj2" fmla="val -986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631825"/>
            <a:ext cx="8794750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71600" y="1303444"/>
            <a:ext cx="1368152" cy="2533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75656" y="548680"/>
            <a:ext cx="1296144" cy="504056"/>
          </a:xfrm>
          <a:prstGeom prst="wedgeRoundRectCallout">
            <a:avLst>
              <a:gd name="adj1" fmla="val -18539"/>
              <a:gd name="adj2" fmla="val 7534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</a:t>
            </a:r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669925"/>
            <a:ext cx="86931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43608" y="1663484"/>
            <a:ext cx="1368152" cy="2533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03648" y="980728"/>
            <a:ext cx="1296144" cy="504056"/>
          </a:xfrm>
          <a:prstGeom prst="wedgeRoundRectCallout">
            <a:avLst>
              <a:gd name="adj1" fmla="val -18539"/>
              <a:gd name="adj2" fmla="val 7534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선</a:t>
            </a:r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54</Words>
  <Application>Microsoft Office PowerPoint</Application>
  <PresentationFormat>화면 슬라이드 쇼(4:3)</PresentationFormat>
  <Paragraphs>18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조희성</dc:creator>
  <cp:lastModifiedBy>조희성</cp:lastModifiedBy>
  <cp:revision>289</cp:revision>
  <dcterms:created xsi:type="dcterms:W3CDTF">2021-08-16T14:40:09Z</dcterms:created>
  <dcterms:modified xsi:type="dcterms:W3CDTF">2021-08-19T15:42:16Z</dcterms:modified>
</cp:coreProperties>
</file>