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5" r:id="rId5"/>
    <p:sldId id="277" r:id="rId6"/>
    <p:sldId id="276" r:id="rId7"/>
    <p:sldId id="278" r:id="rId8"/>
    <p:sldId id="259" r:id="rId9"/>
    <p:sldId id="279" r:id="rId10"/>
    <p:sldId id="260" r:id="rId11"/>
    <p:sldId id="261" r:id="rId12"/>
    <p:sldId id="264" r:id="rId13"/>
    <p:sldId id="263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D73BB-57E4-42F1-8536-31F6C76D4B1E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0BAB-95A4-4D24-974B-98D6FBE0C7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524000" y="0"/>
            <a:ext cx="12192000" cy="6858000"/>
            <a:chOff x="-1524000" y="0"/>
            <a:chExt cx="12192000" cy="685800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52400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8065708" y="1168759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" name="모서리가 둥근 사각형 설명선 5"/>
            <p:cNvSpPr/>
            <p:nvPr/>
          </p:nvSpPr>
          <p:spPr>
            <a:xfrm>
              <a:off x="8100392" y="2636912"/>
              <a:ext cx="1296144" cy="504056"/>
            </a:xfrm>
            <a:prstGeom prst="wedgeRoundRectCallout">
              <a:avLst>
                <a:gd name="adj1" fmla="val -15794"/>
                <a:gd name="adj2" fmla="val -25774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1. 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클릭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5508104" y="4907260"/>
              <a:ext cx="648072" cy="21602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" name="모서리가 둥근 사각형 설명선 4"/>
            <p:cNvSpPr/>
            <p:nvPr/>
          </p:nvSpPr>
          <p:spPr>
            <a:xfrm>
              <a:off x="6372200" y="4221088"/>
              <a:ext cx="1296144" cy="504056"/>
            </a:xfrm>
            <a:prstGeom prst="wedgeRoundRectCallout">
              <a:avLst>
                <a:gd name="adj1" fmla="val -57982"/>
                <a:gd name="adj2" fmla="val 9597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1. 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선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택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995936" y="2963044"/>
              <a:ext cx="648072" cy="21602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" name="모서리가 둥근 사각형 설명선 4"/>
            <p:cNvSpPr/>
            <p:nvPr/>
          </p:nvSpPr>
          <p:spPr>
            <a:xfrm>
              <a:off x="4932040" y="2780928"/>
              <a:ext cx="1296144" cy="504056"/>
            </a:xfrm>
            <a:prstGeom prst="wedgeRoundRectCallout">
              <a:avLst>
                <a:gd name="adj1" fmla="val -68270"/>
                <a:gd name="adj2" fmla="val 1471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 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확정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2718842" y="2348880"/>
              <a:ext cx="792088" cy="2880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" name="모서리가 둥근 사각형 설명선 4"/>
            <p:cNvSpPr/>
            <p:nvPr/>
          </p:nvSpPr>
          <p:spPr>
            <a:xfrm>
              <a:off x="3726954" y="1700808"/>
              <a:ext cx="1296144" cy="504056"/>
            </a:xfrm>
            <a:prstGeom prst="wedgeRoundRectCallout">
              <a:avLst>
                <a:gd name="adj1" fmla="val -57982"/>
                <a:gd name="adj2" fmla="val 9597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1. 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선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택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-27384"/>
            <a:ext cx="12192000" cy="6858000"/>
            <a:chOff x="0" y="0"/>
            <a:chExt cx="12192000" cy="68580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2843808" y="3140968"/>
              <a:ext cx="792088" cy="2880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" name="모서리가 둥근 사각형 설명선 4"/>
            <p:cNvSpPr/>
            <p:nvPr/>
          </p:nvSpPr>
          <p:spPr>
            <a:xfrm>
              <a:off x="3851920" y="2996952"/>
              <a:ext cx="1296144" cy="504056"/>
            </a:xfrm>
            <a:prstGeom prst="wedgeRoundRectCallout">
              <a:avLst>
                <a:gd name="adj1" fmla="val -64596"/>
                <a:gd name="adj2" fmla="val 716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 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클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릭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10404648" y="1196752"/>
              <a:ext cx="792088" cy="2880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" name="모서리가 둥근 사각형 설명선 4"/>
            <p:cNvSpPr/>
            <p:nvPr/>
          </p:nvSpPr>
          <p:spPr>
            <a:xfrm>
              <a:off x="10116616" y="1772816"/>
              <a:ext cx="1296144" cy="504056"/>
            </a:xfrm>
            <a:prstGeom prst="wedgeRoundRectCallout">
              <a:avLst>
                <a:gd name="adj1" fmla="val 5217"/>
                <a:gd name="adj2" fmla="val -9866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3. 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클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릭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065708" y="1168759"/>
            <a:ext cx="1800200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100392" y="2636912"/>
            <a:ext cx="1296144" cy="504056"/>
          </a:xfrm>
          <a:prstGeom prst="wedgeRoundRectCallout">
            <a:avLst>
              <a:gd name="adj1" fmla="val -15794"/>
              <a:gd name="adj2" fmla="val -2577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클릭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-27384"/>
            <a:ext cx="12192000" cy="6858000"/>
            <a:chOff x="0" y="0"/>
            <a:chExt cx="12192000" cy="68580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771800" y="2420888"/>
              <a:ext cx="1872208" cy="50405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2915816" y="3068960"/>
              <a:ext cx="1296144" cy="504056"/>
            </a:xfrm>
            <a:prstGeom prst="wedgeRoundRectCallout">
              <a:avLst>
                <a:gd name="adj1" fmla="val -29472"/>
                <a:gd name="adj2" fmla="val -68928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 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파일선택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9603035" y="1729382"/>
              <a:ext cx="1800200" cy="61949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9684568" y="2780928"/>
              <a:ext cx="1296144" cy="504056"/>
            </a:xfrm>
            <a:prstGeom prst="wedgeRoundRectCallout">
              <a:avLst>
                <a:gd name="adj1" fmla="val -11685"/>
                <a:gd name="adj2" fmla="val -128896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1. 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시트선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택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603035" y="1729382"/>
            <a:ext cx="1800200" cy="6194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684568" y="2780928"/>
            <a:ext cx="1296144" cy="504056"/>
          </a:xfrm>
          <a:prstGeom prst="wedgeRoundRectCallout">
            <a:avLst>
              <a:gd name="adj1" fmla="val -11685"/>
              <a:gd name="adj2" fmla="val -1288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시트선</a:t>
            </a:r>
            <a:r>
              <a:rPr lang="ko-KR" altLang="en-US" sz="16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택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1470323" y="1043211"/>
              <a:ext cx="648072" cy="21602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467544" y="1412776"/>
              <a:ext cx="1656184" cy="504056"/>
            </a:xfrm>
            <a:prstGeom prst="wedgeRoundRectCallout">
              <a:avLst>
                <a:gd name="adj1" fmla="val 24637"/>
                <a:gd name="adj2" fmla="val -7089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2</a:t>
              </a:r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. </a:t>
              </a:r>
              <a:r>
                <a:rPr lang="ko-KR" altLang="en-US" sz="1600" b="1" dirty="0" err="1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시작행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 선택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23728" y="846236"/>
              <a:ext cx="2160240" cy="2785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467544" y="1412776"/>
              <a:ext cx="1656184" cy="504056"/>
            </a:xfrm>
            <a:prstGeom prst="wedgeRoundRectCallout">
              <a:avLst>
                <a:gd name="adj1" fmla="val 68921"/>
                <a:gd name="adj2" fmla="val -9546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3</a:t>
              </a:r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. </a:t>
              </a:r>
              <a:r>
                <a:rPr lang="ko-KR" altLang="en-US" sz="1600" b="1" dirty="0" err="1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열제목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선택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27384"/>
            <a:ext cx="12192000" cy="6858000"/>
            <a:chOff x="0" y="0"/>
            <a:chExt cx="12192000" cy="68580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9603035" y="1729383"/>
              <a:ext cx="585589" cy="25945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9684568" y="2780928"/>
              <a:ext cx="1296144" cy="504056"/>
            </a:xfrm>
            <a:prstGeom prst="wedgeRoundRectCallout">
              <a:avLst>
                <a:gd name="adj1" fmla="val -33731"/>
                <a:gd name="adj2" fmla="val -19314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 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클릭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4067944" y="5761830"/>
              <a:ext cx="1512168" cy="25945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5940152" y="5661248"/>
              <a:ext cx="1296144" cy="504056"/>
            </a:xfrm>
            <a:prstGeom prst="wedgeRoundRectCallout">
              <a:avLst>
                <a:gd name="adj1" fmla="val -71209"/>
                <a:gd name="adj2" fmla="val -6068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 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선택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6948264" y="2238772"/>
              <a:ext cx="1440160" cy="2160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" name="모서리가 둥근 사각형 설명선 5"/>
            <p:cNvSpPr/>
            <p:nvPr/>
          </p:nvSpPr>
          <p:spPr>
            <a:xfrm>
              <a:off x="8748464" y="2636912"/>
              <a:ext cx="1296144" cy="504056"/>
            </a:xfrm>
            <a:prstGeom prst="wedgeRoundRectCallout">
              <a:avLst>
                <a:gd name="adj1" fmla="val -71945"/>
                <a:gd name="adj2" fmla="val -8732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 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선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택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067944" y="2953518"/>
              <a:ext cx="504056" cy="25945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" name="모서리가 둥근 사각형 설명선 5"/>
            <p:cNvSpPr/>
            <p:nvPr/>
          </p:nvSpPr>
          <p:spPr>
            <a:xfrm>
              <a:off x="5076056" y="2852936"/>
              <a:ext cx="1296144" cy="504056"/>
            </a:xfrm>
            <a:prstGeom prst="wedgeRoundRectCallout">
              <a:avLst>
                <a:gd name="adj1" fmla="val -78559"/>
                <a:gd name="adj2" fmla="val -1929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 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클</a:t>
              </a:r>
              <a:r>
                <a:rPr lang="ko-KR" altLang="en-US" sz="16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릭</a:t>
              </a:r>
              <a:endParaRPr lang="ko-KR" altLang="en-US" sz="16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50</Words>
  <Application>Microsoft Office PowerPoint</Application>
  <PresentationFormat>화면 슬라이드 쇼(4:3)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조희성</dc:creator>
  <cp:lastModifiedBy>조희성</cp:lastModifiedBy>
  <cp:revision>106</cp:revision>
  <dcterms:created xsi:type="dcterms:W3CDTF">2021-08-14T12:23:51Z</dcterms:created>
  <dcterms:modified xsi:type="dcterms:W3CDTF">2021-08-16T14:55:17Z</dcterms:modified>
</cp:coreProperties>
</file>