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Placed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2023-24</c:v>
                </c:pt>
                <c:pt idx="1">
                  <c:v>2024-25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</c:v>
                </c:pt>
                <c:pt idx="1">
                  <c:v>161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Students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2023-24</c:v>
                </c:pt>
                <c:pt idx="1">
                  <c:v>2024-25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167</c:v>
                </c:pt>
                <c:pt idx="1">
                  <c:v>172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Placement %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2023-24</c:v>
                </c:pt>
                <c:pt idx="1">
                  <c:v>2024-25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95.808383233532908</c:v>
                </c:pt>
                <c:pt idx="1">
                  <c:v>93.604651162790688</c:v>
                </c:pt>
              </c:numCache>
            </c:numRef>
          </c:val>
        </c:ser>
        <c:axId val="81265024"/>
        <c:axId val="81267328"/>
      </c:barChart>
      <c:catAx>
        <c:axId val="81265024"/>
        <c:scaling>
          <c:orientation val="minMax"/>
        </c:scaling>
        <c:axPos val="b"/>
        <c:numFmt formatCode="General" sourceLinked="1"/>
        <c:tickLblPos val="nextTo"/>
        <c:crossAx val="81267328"/>
        <c:crosses val="autoZero"/>
        <c:auto val="1"/>
        <c:lblAlgn val="ctr"/>
        <c:lblOffset val="100"/>
      </c:catAx>
      <c:valAx>
        <c:axId val="81267328"/>
        <c:scaling>
          <c:orientation val="minMax"/>
        </c:scaling>
        <c:axPos val="l"/>
        <c:majorGridlines/>
        <c:numFmt formatCode="General" sourceLinked="1"/>
        <c:tickLblPos val="nextTo"/>
        <c:crossAx val="812650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Placement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Placed</c:v>
                </c:pt>
                <c:pt idx="1">
                  <c:v>Not Placed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93.6</c:v>
                </c:pt>
                <c:pt idx="1">
                  <c:v>6.4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dirty="0" smtClean="0"/>
              <a:t>BY HEET ZALAVADIYA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DU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HEET 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DU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BY HEET </a:t>
            </a:r>
            <a:r>
              <a:rPr lang="en-US" dirty="0" err="1" smtClean="0"/>
              <a:t>ZALAVADiYA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rshan.ac.in/placement/list/btech-computer/2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jarat.gov.in/" TargetMode="External"/><Relationship Id="rId2" Type="http://schemas.openxmlformats.org/officeDocument/2006/relationships/hyperlink" Target="https://mysy.guj.nic.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Darshan University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Enrollment No</a:t>
            </a:r>
            <a:r>
              <a:rPr/>
              <a:t>: </a:t>
            </a:r>
            <a:r>
              <a:rPr lang="en-US" dirty="0" smtClean="0"/>
              <a:t>24010101311</a:t>
            </a:r>
            <a:endParaRPr/>
          </a:p>
          <a:p>
            <a:r>
              <a:t>Name</a:t>
            </a:r>
            <a:r>
              <a:rPr/>
              <a:t>: </a:t>
            </a:r>
            <a:r>
              <a:rPr lang="en-US" dirty="0" err="1" smtClean="0"/>
              <a:t>Heet</a:t>
            </a:r>
            <a:r>
              <a:rPr lang="en-US" dirty="0" smtClean="0"/>
              <a:t> </a:t>
            </a:r>
            <a:r>
              <a:rPr lang="en-US" dirty="0" err="1" smtClean="0"/>
              <a:t>Zalavadiya</a:t>
            </a:r>
            <a:endParaRPr/>
          </a:p>
          <a:p>
            <a:r>
              <a:t>Department: CSE</a:t>
            </a:r>
          </a:p>
          <a:p>
            <a:r>
              <a:t>Semester: 3</a:t>
            </a:r>
          </a:p>
          <a:p>
            <a:r>
              <a:t>Subject: Office Automation Tools (2301DU004)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Placement Records (CSE - 2024)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Placed: 161 (93.6%)</a:t>
            </a:r>
          </a:p>
          <a:p>
            <a:r>
              <a:t>Not Placed: 11 (6.4%)</a:t>
            </a:r>
          </a:p>
          <a:p>
            <a:endParaRPr/>
          </a:p>
        </p:txBody>
      </p:sp>
      <p:graphicFrame>
        <p:nvGraphicFramePr>
          <p:cNvPr id="4" name="Chart 3"/>
          <p:cNvGraphicFramePr/>
          <p:nvPr/>
        </p:nvGraphicFramePr>
        <p:xfrm>
          <a:off x="1913743" y="3429000"/>
          <a:ext cx="4981731" cy="255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Placement Summary 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Registered: 268, Placed: 244 (91%)</a:t>
            </a:r>
          </a:p>
          <a:p>
            <a:r>
              <a:t>CSE: 172/161, Civil: 15/15, Mechanical: 5/5,</a:t>
            </a:r>
          </a:p>
          <a:p>
            <a:r>
              <a:t>B.Com: 2/2, BBA: 24/21, MBA</a:t>
            </a:r>
            <a:r>
              <a:rPr/>
              <a:t>: </a:t>
            </a:r>
            <a:r>
              <a:rPr smtClean="0"/>
              <a:t>50/40</a:t>
            </a:r>
            <a:endParaRPr lang="en-US" dirty="0" smtClean="0"/>
          </a:p>
          <a:p>
            <a:r>
              <a:rPr lang="en-US" dirty="0" err="1" smtClean="0">
                <a:hlinkClick r:id="rId2"/>
              </a:rPr>
              <a:t>Darshan</a:t>
            </a:r>
            <a:r>
              <a:rPr lang="en-US" dirty="0" smtClean="0">
                <a:hlinkClick r:id="rId2"/>
              </a:rPr>
              <a:t> Placement 2025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Darshan University established in 2009.</a:t>
            </a:r>
          </a:p>
          <a:p>
            <a:r>
              <a:t>Converted to University in 2021.</a:t>
            </a:r>
          </a:p>
          <a:p>
            <a:r>
              <a:t>Motto: Performing duty excellently with devotion and skill.</a:t>
            </a:r>
          </a:p>
          <a:p>
            <a:r>
              <a:t>Vision: Provide quality education and skill development.</a:t>
            </a:r>
          </a:p>
          <a:p>
            <a:r>
              <a:t>Mission: Academic excellence and social values.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Administrative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Dr. Ramnik G. Dhamsaniya - President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smtClean="0"/>
              <a:t>Prof</a:t>
            </a:r>
            <a:r>
              <a:t>. Manish V. </a:t>
            </a:r>
            <a:r>
              <a:rPr/>
              <a:t>Sanghani </a:t>
            </a:r>
            <a:r>
              <a:rPr lang="en-US" dirty="0" smtClean="0"/>
              <a:t>–</a:t>
            </a:r>
            <a:r>
              <a:rPr smtClean="0"/>
              <a:t> Provost</a:t>
            </a:r>
            <a:endParaRPr lang="en-US" dirty="0" smtClean="0"/>
          </a:p>
          <a:p>
            <a:endParaRPr lang="en-US" dirty="0" smtClean="0"/>
          </a:p>
          <a:p>
            <a:endParaRPr/>
          </a:p>
          <a:p>
            <a:endParaRPr/>
          </a:p>
        </p:txBody>
      </p:sp>
      <p:pic>
        <p:nvPicPr>
          <p:cNvPr id="4" name="Picture 3" descr="Ramnik Dhamsaniy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98" y="2833546"/>
            <a:ext cx="1237386" cy="13035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Manish V Sangh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98" y="4651746"/>
            <a:ext cx="1432257" cy="14027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Dr. Nilesh M. Gambhava - Vice Provost</a:t>
            </a:r>
          </a:p>
          <a:p>
            <a:r>
              <a:t>Dr. Krunal B. Khiraiya - Registrar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University Authority (</a:t>
            </a:r>
            <a:r>
              <a:rPr/>
              <a:t>BoS </a:t>
            </a:r>
            <a:r>
              <a:rPr lang="en-US" dirty="0" smtClean="0"/>
              <a:t>–</a:t>
            </a:r>
            <a:r>
              <a:rPr smtClean="0"/>
              <a:t> </a:t>
            </a:r>
            <a:r>
              <a:rPr lang="en-US" dirty="0" smtClean="0"/>
              <a:t>Mechanical Engineering</a:t>
            </a:r>
            <a:r>
              <a:rPr smtClean="0"/>
              <a:t>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Dr. </a:t>
            </a:r>
            <a:r>
              <a:rPr lang="en-US" dirty="0" err="1" smtClean="0"/>
              <a:t>Jignasa</a:t>
            </a:r>
            <a:r>
              <a:rPr lang="en-US" dirty="0" smtClean="0"/>
              <a:t> Mehta </a:t>
            </a:r>
            <a:r>
              <a:rPr lang="en-US" dirty="0" err="1" smtClean="0"/>
              <a:t>Dean,DIET</a:t>
            </a:r>
            <a:r>
              <a:rPr lang="en-US" dirty="0" smtClean="0"/>
              <a:t> </a:t>
            </a:r>
            <a:r>
              <a:rPr lang="en-US" b="1" dirty="0" smtClean="0"/>
              <a:t>(Chairperson)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Dr. </a:t>
            </a:r>
            <a:r>
              <a:rPr lang="en-US" dirty="0" err="1" smtClean="0"/>
              <a:t>Hiren</a:t>
            </a:r>
            <a:r>
              <a:rPr lang="en-US" dirty="0" smtClean="0"/>
              <a:t> Joshi Associate Professor, Government Engineering College, Rajkot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Dr. </a:t>
            </a:r>
            <a:r>
              <a:rPr lang="en-US" dirty="0" err="1" smtClean="0"/>
              <a:t>Dipesh</a:t>
            </a:r>
            <a:r>
              <a:rPr lang="en-US" dirty="0" smtClean="0"/>
              <a:t> </a:t>
            </a:r>
            <a:r>
              <a:rPr lang="en-US" dirty="0" err="1" smtClean="0"/>
              <a:t>Kundaliya</a:t>
            </a:r>
            <a:r>
              <a:rPr lang="en-US" dirty="0" smtClean="0"/>
              <a:t> Assistant Professor, VVP Engineering College, Rajkot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Mr.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Suchak</a:t>
            </a:r>
            <a:r>
              <a:rPr lang="en-US" dirty="0" smtClean="0"/>
              <a:t> Scientist-C &amp; Centre In-charge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Mr. </a:t>
            </a:r>
            <a:r>
              <a:rPr lang="en-US" dirty="0" err="1" smtClean="0"/>
              <a:t>Mukeshkumar</a:t>
            </a:r>
            <a:r>
              <a:rPr lang="en-US" dirty="0" smtClean="0"/>
              <a:t> </a:t>
            </a:r>
            <a:r>
              <a:rPr lang="en-US" dirty="0" err="1" smtClean="0"/>
              <a:t>Vekariya</a:t>
            </a:r>
            <a:r>
              <a:rPr lang="en-US" dirty="0" smtClean="0"/>
              <a:t> </a:t>
            </a:r>
            <a:r>
              <a:rPr lang="en-US" dirty="0" err="1" smtClean="0"/>
              <a:t>HoD</a:t>
            </a:r>
            <a:r>
              <a:rPr lang="en-US" dirty="0" smtClean="0"/>
              <a:t>, Mechanical Engineering Department, DIETDS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Mr. </a:t>
            </a:r>
            <a:r>
              <a:rPr lang="en-US" dirty="0" err="1" smtClean="0"/>
              <a:t>Bhavin</a:t>
            </a:r>
            <a:r>
              <a:rPr lang="en-US" dirty="0" smtClean="0"/>
              <a:t> </a:t>
            </a:r>
            <a:r>
              <a:rPr lang="en-US" dirty="0" err="1" smtClean="0"/>
              <a:t>Vegada</a:t>
            </a:r>
            <a:r>
              <a:rPr lang="en-US" dirty="0" smtClean="0"/>
              <a:t> Mechanical Engineering Department, DIET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Mr. </a:t>
            </a:r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Kanjiya</a:t>
            </a:r>
            <a:r>
              <a:rPr lang="en-US" dirty="0" smtClean="0"/>
              <a:t> Mechanical Engineering Department, DIET </a:t>
            </a:r>
            <a:r>
              <a:rPr lang="en-US" b="1" dirty="0" smtClean="0"/>
              <a:t>(Member Secretary)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UG, PG, Diploma, Ph.D.</a:t>
            </a:r>
          </a:p>
          <a:p>
            <a:r>
              <a:t>Admission 2025</a:t>
            </a:r>
          </a:p>
          <a:p>
            <a:r>
              <a:t>Diploma Engineering (After 10th)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Darshan University?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Dedicated Faculty</a:t>
            </a:r>
          </a:p>
          <a:p>
            <a:r>
              <a:t>2. Disciplined Environment</a:t>
            </a:r>
          </a:p>
          <a:p>
            <a:r>
              <a:t>3. Skill Development</a:t>
            </a:r>
          </a:p>
          <a:p>
            <a:r>
              <a:t>4. Industry Interaction</a:t>
            </a:r>
          </a:p>
          <a:p>
            <a:r>
              <a:t>5. Excellent Placement</a:t>
            </a:r>
          </a:p>
          <a:p>
            <a:r>
              <a:t>6. Extra-curricular Activities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Scholarships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MYSY Scholarship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Scholarships for SC/ST Students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Placement Records (CSE - Last 3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2023-24: 160/167 Placed, Highest 30 LPA, Avg 4.65 LPA</a:t>
            </a:r>
          </a:p>
          <a:p>
            <a:r>
              <a:t>2024-25: 161/172 Placed, Highest 7 LPA, Avg 3.78 LPA</a:t>
            </a:r>
          </a:p>
          <a:p>
            <a:endParaRPr/>
          </a:p>
        </p:txBody>
      </p:sp>
      <p:graphicFrame>
        <p:nvGraphicFramePr>
          <p:cNvPr id="4" name="Chart 3"/>
          <p:cNvGraphicFramePr/>
          <p:nvPr/>
        </p:nvGraphicFramePr>
        <p:xfrm>
          <a:off x="1943100" y="4237736"/>
          <a:ext cx="56769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81</TotalTime>
  <Words>265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Darshan University Presentation</vt:lpstr>
      <vt:lpstr>About University</vt:lpstr>
      <vt:lpstr>Administrative Leadership</vt:lpstr>
      <vt:lpstr>Academic Leadership</vt:lpstr>
      <vt:lpstr>University Authority (BoS – Mechanical Engineering)</vt:lpstr>
      <vt:lpstr>Programs Offered</vt:lpstr>
      <vt:lpstr>Why Darshan University?</vt:lpstr>
      <vt:lpstr>Scholarships</vt:lpstr>
      <vt:lpstr>Placement Records (CSE - Last 3 Years)</vt:lpstr>
      <vt:lpstr>Placement Records (CSE - 2024)</vt:lpstr>
      <vt:lpstr>Placement Summary (2025)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Darshan University Presentation</dc:title>
  <dc:subject/>
  <dc:creator/>
  <cp:keywords/>
  <dc:description>generated using python-pptx</dc:description>
  <cp:lastModifiedBy>Siddharth Patel</cp:lastModifiedBy>
  <cp:revision>11</cp:revision>
  <dcterms:created xsi:type="dcterms:W3CDTF">2013-01-27T09:14:16Z</dcterms:created>
  <dcterms:modified xsi:type="dcterms:W3CDTF">2025-09-15T15:36:14Z</dcterms:modified>
  <cp:category/>
</cp:coreProperties>
</file>