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10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3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Northern Lights display over a snowy landscape"/>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45" name="Colourful clouds against a starry night sky"/>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46" name="Northern Lights display over a snowy mountain landscape"/>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Northern Lights display over a snowy landscap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Northern Lights display in a dark night sky over mountains"/>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olourful clouds against a starry night sky"/>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Northern Lights display over a snowy mountain landscape"/>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7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7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8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8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drive.google.com/file/d/18ph03NUj14m9FqtIDWqfpFoLUxpu8kW8/view?usp=sharing"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apstone Project(P-10)"/>
          <p:cNvSpPr txBox="1"/>
          <p:nvPr>
            <p:ph type="ctrTitle"/>
          </p:nvPr>
        </p:nvSpPr>
        <p:spPr>
          <a:xfrm>
            <a:off x="1510236" y="442468"/>
            <a:ext cx="21844001" cy="3879454"/>
          </a:xfrm>
          <a:prstGeom prst="rect">
            <a:avLst/>
          </a:prstGeom>
        </p:spPr>
        <p:txBody>
          <a:bodyPr/>
          <a:lstStyle/>
          <a:p>
            <a:pPr lvl="1" defTabSz="2438338">
              <a:lnSpc>
                <a:spcPct val="90000"/>
              </a:lnSpc>
              <a:defRPr spc="-348" sz="11600">
                <a:gradFill flip="none" rotWithShape="1">
                  <a:gsLst>
                    <a:gs pos="0">
                      <a:srgbClr val="00E8FF"/>
                    </a:gs>
                    <a:gs pos="100000">
                      <a:srgbClr val="FF00F7"/>
                    </a:gs>
                  </a:gsLst>
                  <a:lin ang="3967761" scaled="0"/>
                </a:gradFill>
              </a:defRPr>
            </a:pPr>
            <a:r>
              <a:t>Capstone Project(P-10)</a:t>
            </a:r>
          </a:p>
        </p:txBody>
      </p:sp>
      <p:sp>
        <p:nvSpPr>
          <p:cNvPr id="172" name="SpearHeadCoders…"/>
          <p:cNvSpPr txBox="1"/>
          <p:nvPr>
            <p:ph type="subTitle" sz="half" idx="1"/>
          </p:nvPr>
        </p:nvSpPr>
        <p:spPr>
          <a:xfrm>
            <a:off x="1269999" y="5601824"/>
            <a:ext cx="21844001" cy="5274602"/>
          </a:xfrm>
          <a:prstGeom prst="rect">
            <a:avLst/>
          </a:prstGeom>
        </p:spPr>
        <p:txBody>
          <a:bodyPr/>
          <a:lstStyle/>
          <a:p>
            <a:pPr defTabSz="561340">
              <a:defRPr sz="4352"/>
            </a:pPr>
            <a:r>
              <a:t>SpearHeadCoders</a:t>
            </a:r>
          </a:p>
          <a:p>
            <a:pPr defTabSz="561340">
              <a:defRPr sz="4352"/>
            </a:pPr>
            <a:r>
              <a:t>Team</a:t>
            </a:r>
          </a:p>
          <a:p>
            <a:pPr defTabSz="561340">
              <a:defRPr sz="4352"/>
            </a:pPr>
            <a:r>
              <a:t>1)Heet Shah (202301070)</a:t>
            </a:r>
          </a:p>
          <a:p>
            <a:pPr defTabSz="561340">
              <a:defRPr sz="4352"/>
            </a:pPr>
            <a:r>
              <a:t>2)Harshil Vora(202301104)</a:t>
            </a:r>
          </a:p>
          <a:p>
            <a:pPr defTabSz="561340">
              <a:defRPr sz="4352"/>
            </a:pPr>
            <a:r>
              <a:t>3)Kaushal Kanani(202301106)</a:t>
            </a:r>
          </a:p>
          <a:p>
            <a:pPr defTabSz="561340">
              <a:defRPr sz="4352"/>
            </a:pPr>
            <a:r>
              <a:t>4)Meet Jain(202301073)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 name="Space Complexity"/>
          <p:cNvSpPr txBox="1"/>
          <p:nvPr>
            <p:ph type="title" idx="4294967295"/>
          </p:nvPr>
        </p:nvSpPr>
        <p:spPr>
          <a:prstGeom prst="rect">
            <a:avLst/>
          </a:prstGeom>
        </p:spPr>
        <p:txBody>
          <a:bodyPr/>
          <a:lstStyle/>
          <a:p>
            <a:pPr/>
            <a:r>
              <a:t>Space Complexity</a:t>
            </a:r>
          </a:p>
        </p:txBody>
      </p:sp>
      <p:sp>
        <p:nvSpPr>
          <p:cNvPr id="520" name="add(Node *temp):O(n)…"/>
          <p:cNvSpPr txBox="1"/>
          <p:nvPr>
            <p:ph type="body" idx="4294967295"/>
          </p:nvPr>
        </p:nvSpPr>
        <p:spPr>
          <a:xfrm>
            <a:off x="1270000" y="2639701"/>
            <a:ext cx="21844000" cy="10060299"/>
          </a:xfrm>
          <a:prstGeom prst="rect">
            <a:avLst/>
          </a:prstGeom>
        </p:spPr>
        <p:txBody>
          <a:bodyPr/>
          <a:lstStyle/>
          <a:p>
            <a:pPr/>
            <a:r>
              <a:t>add(Node *temp):O(n)</a:t>
            </a:r>
          </a:p>
          <a:p>
            <a:pPr/>
            <a:r>
              <a:t>display():O(n)</a:t>
            </a:r>
          </a:p>
          <a:p>
            <a:pPr/>
            <a:r>
              <a:t>dis(string s):O(n)</a:t>
            </a:r>
          </a:p>
          <a:p>
            <a:pPr/>
            <a:r>
              <a:t>disp(Node *current):O(n)</a:t>
            </a:r>
          </a:p>
          <a:p>
            <a:pPr/>
            <a:r>
              <a:t>search(string s):O(n)</a:t>
            </a:r>
          </a:p>
          <a:p>
            <a:pPr/>
            <a:r>
              <a:t>category(string s):O(n)</a:t>
            </a:r>
          </a:p>
          <a:p>
            <a:pPr/>
            <a:r>
              <a:t>meal_planner():O(n)</a:t>
            </a:r>
          </a:p>
          <a:p>
            <a:pPr/>
            <a:r>
              <a:t>meal_decider():O(n)</a:t>
            </a:r>
          </a:p>
          <a:p>
            <a:pPr/>
            <a:r>
              <a:t>main():The time complexity for traversing csv file 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2" name="Video"/>
          <p:cNvSpPr txBox="1"/>
          <p:nvPr>
            <p:ph type="title"/>
          </p:nvPr>
        </p:nvSpPr>
        <p:spPr>
          <a:xfrm>
            <a:off x="1270000" y="67296"/>
            <a:ext cx="21844001" cy="3873501"/>
          </a:xfrm>
          <a:prstGeom prst="rect">
            <a:avLst/>
          </a:prstGeom>
        </p:spPr>
        <p:txBody>
          <a:bodyPr/>
          <a:lstStyle/>
          <a:p>
            <a:pPr/>
            <a:r>
              <a:t>Video</a:t>
            </a:r>
          </a:p>
        </p:txBody>
      </p:sp>
      <p:sp>
        <p:nvSpPr>
          <p:cNvPr id="523" name="https://drive.google.com/file/d/18ph03NUj14m9FqtIDWqfpFoLUxpu8kW8/view?usp=sharing"/>
          <p:cNvSpPr txBox="1"/>
          <p:nvPr/>
        </p:nvSpPr>
        <p:spPr>
          <a:xfrm>
            <a:off x="3890533" y="5591047"/>
            <a:ext cx="16602935" cy="25339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u="sng">
                <a:hlinkClick r:id="rId2" invalidUrl="" action="" tgtFrame="" tooltip="" history="1" highlightClick="0" endSnd="0"/>
              </a:defRPr>
            </a:lvl1pPr>
          </a:lstStyle>
          <a:p>
            <a:pPr>
              <a:defRPr u="none"/>
            </a:pPr>
            <a:r>
              <a:rPr u="sng">
                <a:hlinkClick r:id="rId2" invalidUrl="" action="" tgtFrame="" tooltip="" history="1" highlightClick="0" endSnd="0"/>
              </a:rPr>
              <a:t>https://drive.google.com/file/d/18ph03NUj14m9FqtIDWqfpFoLUxpu8kW8/view?usp=sharing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Thank You"/>
          <p:cNvSpPr txBox="1"/>
          <p:nvPr>
            <p:ph type="ctrTitle"/>
          </p:nvPr>
        </p:nvSpPr>
        <p:spPr>
          <a:prstGeom prst="rect">
            <a:avLst/>
          </a:prstGeom>
        </p:spPr>
        <p:txBody>
          <a:bodyPr/>
          <a:lstStyle/>
          <a:p>
            <a:pPr/>
            <a:r>
              <a:t>Thank You</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Problem"/>
          <p:cNvSpPr txBox="1"/>
          <p:nvPr>
            <p:ph type="title"/>
          </p:nvPr>
        </p:nvSpPr>
        <p:spPr>
          <a:xfrm>
            <a:off x="1480206" y="-74011"/>
            <a:ext cx="21844001" cy="3873501"/>
          </a:xfrm>
          <a:prstGeom prst="rect">
            <a:avLst/>
          </a:prstGeom>
        </p:spPr>
        <p:txBody>
          <a:bodyPr/>
          <a:lstStyle/>
          <a:p>
            <a:pPr/>
            <a:r>
              <a:t>Problem</a:t>
            </a:r>
          </a:p>
        </p:txBody>
      </p:sp>
      <p:sp>
        <p:nvSpPr>
          <p:cNvPr id="175" name="Build a recipe manager application where users can search, save, and organize recipes, including features like ingredient search, recipe categorization, and meal planning, utilizing data structures for recipe storage and retrieval."/>
          <p:cNvSpPr txBox="1"/>
          <p:nvPr/>
        </p:nvSpPr>
        <p:spPr>
          <a:xfrm>
            <a:off x="1690414" y="4804346"/>
            <a:ext cx="21423587" cy="54909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ctr" defTabSz="825500">
              <a:spcBef>
                <a:spcPts val="0"/>
              </a:spcBef>
              <a:defRPr sz="6400">
                <a:solidFill>
                  <a:srgbClr val="D5D5D5"/>
                </a:solidFill>
                <a:latin typeface="Graphik Medium"/>
                <a:ea typeface="Graphik Medium"/>
                <a:cs typeface="Graphik Medium"/>
                <a:sym typeface="Graphik Medium"/>
              </a:defRPr>
            </a:lvl1pPr>
          </a:lstStyle>
          <a:p>
            <a:pPr/>
            <a:r>
              <a:t>Build a recipe manager application where users can search, save, and organize recipes, including features like ingredient search, recipe categorization, and meal planning, utilizing data structures for recipe storage and retrieval.</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Data"/>
          <p:cNvSpPr/>
          <p:nvPr/>
        </p:nvSpPr>
        <p:spPr>
          <a:xfrm>
            <a:off x="1156543" y="4129007"/>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178" name="Visualisation of our data structure-Linked List"/>
          <p:cNvSpPr txBox="1"/>
          <p:nvPr/>
        </p:nvSpPr>
        <p:spPr>
          <a:xfrm>
            <a:off x="2889278" y="-109483"/>
            <a:ext cx="18605445" cy="38284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90000"/>
              </a:lnSpc>
              <a:spcBef>
                <a:spcPts val="0"/>
              </a:spcBef>
              <a:defRPr spc="-348" sz="11600">
                <a:gradFill flip="none" rotWithShape="1">
                  <a:gsLst>
                    <a:gs pos="0">
                      <a:srgbClr val="FFFFFF"/>
                    </a:gs>
                    <a:gs pos="100000">
                      <a:srgbClr val="929292"/>
                    </a:gs>
                  </a:gsLst>
                  <a:lin ang="5400000" scaled="0"/>
                </a:gradFill>
                <a:latin typeface="+mn-lt"/>
                <a:ea typeface="+mn-ea"/>
                <a:cs typeface="+mn-cs"/>
                <a:sym typeface="Graphik Semibold"/>
              </a:defRPr>
            </a:lvl1pPr>
          </a:lstStyle>
          <a:p>
            <a:pPr/>
            <a:r>
              <a:t>Visualisation of our data structure-Linked List</a:t>
            </a:r>
          </a:p>
        </p:txBody>
      </p:sp>
      <p:sp>
        <p:nvSpPr>
          <p:cNvPr id="179" name="Line"/>
          <p:cNvSpPr/>
          <p:nvPr/>
        </p:nvSpPr>
        <p:spPr>
          <a:xfrm flipH="1" flipV="1">
            <a:off x="2210728" y="4129007"/>
            <a:ext cx="1" cy="1068503"/>
          </a:xfrm>
          <a:prstGeom prst="line">
            <a:avLst/>
          </a:prstGeom>
          <a:ln w="25400">
            <a:solidFill>
              <a:srgbClr val="FFFFFF"/>
            </a:solidFill>
            <a:miter lim="400000"/>
          </a:ln>
        </p:spPr>
        <p:txBody>
          <a:bodyPr lIns="50800" tIns="50800" rIns="50800" bIns="50800" anchor="ctr"/>
          <a:lstStyle/>
          <a:p>
            <a:pPr/>
          </a:p>
        </p:txBody>
      </p:sp>
      <p:pic>
        <p:nvPicPr>
          <p:cNvPr id="180" name="Line Line" descr="Line Line"/>
          <p:cNvPicPr>
            <a:picLocks noChangeAspect="0"/>
          </p:cNvPicPr>
          <p:nvPr/>
        </p:nvPicPr>
        <p:blipFill>
          <a:blip r:embed="rId2">
            <a:extLst/>
          </a:blip>
          <a:stretch>
            <a:fillRect/>
          </a:stretch>
        </p:blipFill>
        <p:spPr>
          <a:xfrm>
            <a:off x="2683752" y="4486891"/>
            <a:ext cx="1229393" cy="352234"/>
          </a:xfrm>
          <a:prstGeom prst="rect">
            <a:avLst/>
          </a:prstGeom>
        </p:spPr>
      </p:pic>
      <p:sp>
        <p:nvSpPr>
          <p:cNvPr id="182" name="Data"/>
          <p:cNvSpPr/>
          <p:nvPr/>
        </p:nvSpPr>
        <p:spPr>
          <a:xfrm>
            <a:off x="3879915" y="4129007"/>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183" name="Line"/>
          <p:cNvSpPr/>
          <p:nvPr/>
        </p:nvSpPr>
        <p:spPr>
          <a:xfrm flipV="1">
            <a:off x="4934100" y="4129007"/>
            <a:ext cx="1" cy="1068503"/>
          </a:xfrm>
          <a:prstGeom prst="line">
            <a:avLst/>
          </a:prstGeom>
          <a:ln w="25400">
            <a:solidFill>
              <a:srgbClr val="FFFFFF"/>
            </a:solidFill>
            <a:miter lim="400000"/>
          </a:ln>
        </p:spPr>
        <p:txBody>
          <a:bodyPr lIns="50800" tIns="50800" rIns="50800" bIns="50800" anchor="ctr"/>
          <a:lstStyle/>
          <a:p>
            <a:pPr/>
          </a:p>
        </p:txBody>
      </p:sp>
      <p:pic>
        <p:nvPicPr>
          <p:cNvPr id="184" name="Line Line" descr="Line Line"/>
          <p:cNvPicPr>
            <a:picLocks noChangeAspect="0"/>
          </p:cNvPicPr>
          <p:nvPr/>
        </p:nvPicPr>
        <p:blipFill>
          <a:blip r:embed="rId2">
            <a:extLst/>
          </a:blip>
          <a:stretch>
            <a:fillRect/>
          </a:stretch>
        </p:blipFill>
        <p:spPr>
          <a:xfrm>
            <a:off x="5344561" y="4487141"/>
            <a:ext cx="1229393" cy="352235"/>
          </a:xfrm>
          <a:prstGeom prst="rect">
            <a:avLst/>
          </a:prstGeom>
        </p:spPr>
      </p:pic>
      <p:sp>
        <p:nvSpPr>
          <p:cNvPr id="186" name="Data"/>
          <p:cNvSpPr/>
          <p:nvPr/>
        </p:nvSpPr>
        <p:spPr>
          <a:xfrm>
            <a:off x="6603287" y="4129007"/>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187" name="Line"/>
          <p:cNvSpPr/>
          <p:nvPr/>
        </p:nvSpPr>
        <p:spPr>
          <a:xfrm flipV="1">
            <a:off x="7657472" y="4129007"/>
            <a:ext cx="1" cy="1068503"/>
          </a:xfrm>
          <a:prstGeom prst="line">
            <a:avLst/>
          </a:prstGeom>
          <a:ln w="25400">
            <a:solidFill>
              <a:srgbClr val="FFFFFF"/>
            </a:solidFill>
            <a:miter lim="400000"/>
          </a:ln>
        </p:spPr>
        <p:txBody>
          <a:bodyPr lIns="50800" tIns="50800" rIns="50800" bIns="50800" anchor="ctr"/>
          <a:lstStyle/>
          <a:p>
            <a:pPr/>
          </a:p>
        </p:txBody>
      </p:sp>
      <p:pic>
        <p:nvPicPr>
          <p:cNvPr id="188" name="Line Line" descr="Line Line"/>
          <p:cNvPicPr>
            <a:picLocks noChangeAspect="0"/>
          </p:cNvPicPr>
          <p:nvPr/>
        </p:nvPicPr>
        <p:blipFill>
          <a:blip r:embed="rId2">
            <a:extLst/>
          </a:blip>
          <a:stretch>
            <a:fillRect/>
          </a:stretch>
        </p:blipFill>
        <p:spPr>
          <a:xfrm>
            <a:off x="8130496" y="4486891"/>
            <a:ext cx="1229393" cy="352234"/>
          </a:xfrm>
          <a:prstGeom prst="rect">
            <a:avLst/>
          </a:prstGeom>
        </p:spPr>
      </p:pic>
      <p:sp>
        <p:nvSpPr>
          <p:cNvPr id="190" name="Data"/>
          <p:cNvSpPr/>
          <p:nvPr/>
        </p:nvSpPr>
        <p:spPr>
          <a:xfrm>
            <a:off x="15579230" y="4129007"/>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191" name="Line"/>
          <p:cNvSpPr/>
          <p:nvPr/>
        </p:nvSpPr>
        <p:spPr>
          <a:xfrm flipV="1">
            <a:off x="16633415" y="4129007"/>
            <a:ext cx="1" cy="1068503"/>
          </a:xfrm>
          <a:prstGeom prst="line">
            <a:avLst/>
          </a:prstGeom>
          <a:ln w="25400">
            <a:solidFill>
              <a:srgbClr val="FFFFFF"/>
            </a:solidFill>
            <a:miter lim="400000"/>
          </a:ln>
        </p:spPr>
        <p:txBody>
          <a:bodyPr lIns="50800" tIns="50800" rIns="50800" bIns="50800" anchor="ctr"/>
          <a:lstStyle/>
          <a:p>
            <a:pPr/>
          </a:p>
        </p:txBody>
      </p:sp>
      <p:pic>
        <p:nvPicPr>
          <p:cNvPr id="192" name="Line Line" descr="Line Line"/>
          <p:cNvPicPr>
            <a:picLocks noChangeAspect="0"/>
          </p:cNvPicPr>
          <p:nvPr/>
        </p:nvPicPr>
        <p:blipFill>
          <a:blip r:embed="rId2">
            <a:extLst/>
          </a:blip>
          <a:stretch>
            <a:fillRect/>
          </a:stretch>
        </p:blipFill>
        <p:spPr>
          <a:xfrm>
            <a:off x="17106439" y="4486891"/>
            <a:ext cx="1229393" cy="352234"/>
          </a:xfrm>
          <a:prstGeom prst="rect">
            <a:avLst/>
          </a:prstGeom>
        </p:spPr>
      </p:pic>
      <p:sp>
        <p:nvSpPr>
          <p:cNvPr id="194" name="Data"/>
          <p:cNvSpPr/>
          <p:nvPr/>
        </p:nvSpPr>
        <p:spPr>
          <a:xfrm>
            <a:off x="18302602" y="4129007"/>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195" name="Line"/>
          <p:cNvSpPr/>
          <p:nvPr/>
        </p:nvSpPr>
        <p:spPr>
          <a:xfrm flipV="1">
            <a:off x="19356787" y="4129007"/>
            <a:ext cx="1" cy="1068503"/>
          </a:xfrm>
          <a:prstGeom prst="line">
            <a:avLst/>
          </a:prstGeom>
          <a:ln w="25400">
            <a:solidFill>
              <a:srgbClr val="FFFFFF"/>
            </a:solidFill>
            <a:miter lim="400000"/>
          </a:ln>
        </p:spPr>
        <p:txBody>
          <a:bodyPr lIns="50800" tIns="50800" rIns="50800" bIns="50800" anchor="ctr"/>
          <a:lstStyle/>
          <a:p>
            <a:pPr/>
          </a:p>
        </p:txBody>
      </p:sp>
      <p:pic>
        <p:nvPicPr>
          <p:cNvPr id="196" name="Line Line" descr="Line Line"/>
          <p:cNvPicPr>
            <a:picLocks noChangeAspect="0"/>
          </p:cNvPicPr>
          <p:nvPr/>
        </p:nvPicPr>
        <p:blipFill>
          <a:blip r:embed="rId3">
            <a:extLst/>
          </a:blip>
          <a:stretch>
            <a:fillRect/>
          </a:stretch>
        </p:blipFill>
        <p:spPr>
          <a:xfrm>
            <a:off x="19892374" y="4515681"/>
            <a:ext cx="1229393" cy="295655"/>
          </a:xfrm>
          <a:prstGeom prst="rect">
            <a:avLst/>
          </a:prstGeom>
        </p:spPr>
      </p:pic>
      <p:pic>
        <p:nvPicPr>
          <p:cNvPr id="198" name="Line Line" descr="Line Line"/>
          <p:cNvPicPr>
            <a:picLocks noChangeAspect="0"/>
          </p:cNvPicPr>
          <p:nvPr/>
        </p:nvPicPr>
        <p:blipFill>
          <a:blip r:embed="rId4">
            <a:extLst/>
          </a:blip>
          <a:stretch>
            <a:fillRect/>
          </a:stretch>
        </p:blipFill>
        <p:spPr>
          <a:xfrm rot="5400000">
            <a:off x="20348240" y="5263277"/>
            <a:ext cx="1352439" cy="76201"/>
          </a:xfrm>
          <a:prstGeom prst="rect">
            <a:avLst/>
          </a:prstGeom>
        </p:spPr>
      </p:pic>
      <p:pic>
        <p:nvPicPr>
          <p:cNvPr id="200" name="Line Line" descr="Line Line"/>
          <p:cNvPicPr>
            <a:picLocks noChangeAspect="0"/>
          </p:cNvPicPr>
          <p:nvPr/>
        </p:nvPicPr>
        <p:blipFill>
          <a:blip r:embed="rId5">
            <a:extLst/>
          </a:blip>
          <a:stretch>
            <a:fillRect/>
          </a:stretch>
        </p:blipFill>
        <p:spPr>
          <a:xfrm>
            <a:off x="14320504" y="4487141"/>
            <a:ext cx="1314003" cy="352235"/>
          </a:xfrm>
          <a:prstGeom prst="rect">
            <a:avLst/>
          </a:prstGeom>
        </p:spPr>
      </p:pic>
      <p:pic>
        <p:nvPicPr>
          <p:cNvPr id="202" name="Line Line" descr="Line Line"/>
          <p:cNvPicPr>
            <a:picLocks noChangeAspect="0"/>
          </p:cNvPicPr>
          <p:nvPr/>
        </p:nvPicPr>
        <p:blipFill>
          <a:blip r:embed="rId6">
            <a:extLst/>
          </a:blip>
          <a:stretch>
            <a:fillRect/>
          </a:stretch>
        </p:blipFill>
        <p:spPr>
          <a:xfrm>
            <a:off x="20450430" y="5931528"/>
            <a:ext cx="1148058" cy="76201"/>
          </a:xfrm>
          <a:prstGeom prst="rect">
            <a:avLst/>
          </a:prstGeom>
        </p:spPr>
      </p:pic>
      <p:pic>
        <p:nvPicPr>
          <p:cNvPr id="204" name="Line Line" descr="Line Line"/>
          <p:cNvPicPr>
            <a:picLocks noChangeAspect="0"/>
          </p:cNvPicPr>
          <p:nvPr/>
        </p:nvPicPr>
        <p:blipFill>
          <a:blip r:embed="rId7">
            <a:extLst/>
          </a:blip>
          <a:stretch>
            <a:fillRect/>
          </a:stretch>
        </p:blipFill>
        <p:spPr>
          <a:xfrm rot="10800000">
            <a:off x="20753042" y="6392571"/>
            <a:ext cx="542834" cy="76201"/>
          </a:xfrm>
          <a:prstGeom prst="rect">
            <a:avLst/>
          </a:prstGeom>
        </p:spPr>
      </p:pic>
      <p:pic>
        <p:nvPicPr>
          <p:cNvPr id="206" name="Line Line" descr="Line Line"/>
          <p:cNvPicPr>
            <a:picLocks noChangeAspect="0"/>
          </p:cNvPicPr>
          <p:nvPr/>
        </p:nvPicPr>
        <p:blipFill>
          <a:blip r:embed="rId7">
            <a:extLst/>
          </a:blip>
          <a:stretch>
            <a:fillRect/>
          </a:stretch>
        </p:blipFill>
        <p:spPr>
          <a:xfrm rot="10800000">
            <a:off x="20753042" y="6883746"/>
            <a:ext cx="542834" cy="76201"/>
          </a:xfrm>
          <a:prstGeom prst="rect">
            <a:avLst/>
          </a:prstGeom>
        </p:spPr>
      </p:pic>
      <p:sp>
        <p:nvSpPr>
          <p:cNvPr id="208" name="Oval"/>
          <p:cNvSpPr/>
          <p:nvPr/>
        </p:nvSpPr>
        <p:spPr>
          <a:xfrm>
            <a:off x="9318170" y="4515431"/>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09" name="Oval"/>
          <p:cNvSpPr/>
          <p:nvPr/>
        </p:nvSpPr>
        <p:spPr>
          <a:xfrm>
            <a:off x="10024238" y="4515431"/>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10" name="Oval"/>
          <p:cNvSpPr/>
          <p:nvPr/>
        </p:nvSpPr>
        <p:spPr>
          <a:xfrm>
            <a:off x="10990619" y="4515431"/>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11" name="Oval"/>
          <p:cNvSpPr/>
          <p:nvPr/>
        </p:nvSpPr>
        <p:spPr>
          <a:xfrm>
            <a:off x="11598452" y="4515431"/>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12" name="Oval"/>
          <p:cNvSpPr/>
          <p:nvPr/>
        </p:nvSpPr>
        <p:spPr>
          <a:xfrm>
            <a:off x="12666186" y="4515431"/>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13" name="Oval"/>
          <p:cNvSpPr/>
          <p:nvPr/>
        </p:nvSpPr>
        <p:spPr>
          <a:xfrm>
            <a:off x="13629140" y="4515431"/>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14" name="Head"/>
          <p:cNvSpPr/>
          <p:nvPr/>
        </p:nvSpPr>
        <p:spPr>
          <a:xfrm>
            <a:off x="1156543" y="6387594"/>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Head</a:t>
            </a:r>
          </a:p>
        </p:txBody>
      </p:sp>
      <p:pic>
        <p:nvPicPr>
          <p:cNvPr id="215" name="Line Line" descr="Line Line"/>
          <p:cNvPicPr>
            <a:picLocks noChangeAspect="0"/>
          </p:cNvPicPr>
          <p:nvPr/>
        </p:nvPicPr>
        <p:blipFill>
          <a:blip r:embed="rId8">
            <a:extLst/>
          </a:blip>
          <a:stretch>
            <a:fillRect/>
          </a:stretch>
        </p:blipFill>
        <p:spPr>
          <a:xfrm rot="16200000">
            <a:off x="1325150" y="5868369"/>
            <a:ext cx="1771158" cy="352235"/>
          </a:xfrm>
          <a:prstGeom prst="rect">
            <a:avLst/>
          </a:prstGeom>
        </p:spPr>
      </p:pic>
      <p:sp>
        <p:nvSpPr>
          <p:cNvPr id="217" name="Tail"/>
          <p:cNvSpPr/>
          <p:nvPr/>
        </p:nvSpPr>
        <p:spPr>
          <a:xfrm>
            <a:off x="18282794" y="6295623"/>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Tail</a:t>
            </a:r>
          </a:p>
        </p:txBody>
      </p:sp>
      <p:pic>
        <p:nvPicPr>
          <p:cNvPr id="218" name="Line Line" descr="Line Line"/>
          <p:cNvPicPr>
            <a:picLocks noChangeAspect="0"/>
          </p:cNvPicPr>
          <p:nvPr/>
        </p:nvPicPr>
        <p:blipFill>
          <a:blip r:embed="rId8">
            <a:extLst/>
          </a:blip>
          <a:stretch>
            <a:fillRect/>
          </a:stretch>
        </p:blipFill>
        <p:spPr>
          <a:xfrm rot="16200000">
            <a:off x="18451401" y="5776398"/>
            <a:ext cx="1771158" cy="352234"/>
          </a:xfrm>
          <a:prstGeom prst="rect">
            <a:avLst/>
          </a:prstGeom>
        </p:spPr>
      </p:pic>
      <p:sp>
        <p:nvSpPr>
          <p:cNvPr id="220" name="We have specifically chosen linked list as our data structure as it is easy to traverse easy to insert with the time complexity of O(1) and mostly leading to traversal of time complexity of O(n) except in our case we have O(n2) as we have an array in our"/>
          <p:cNvSpPr txBox="1"/>
          <p:nvPr/>
        </p:nvSpPr>
        <p:spPr>
          <a:xfrm>
            <a:off x="1161059" y="8050007"/>
            <a:ext cx="21135100" cy="33467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lgn="ctr"/>
            <a:r>
              <a:t>We have specifically chosen linked list as our data structure as it is easy to traverse easy to insert with the time complexity of O(1) and mostly leading to traversal of time complexity of O(n) except in our case we have O(n</a:t>
            </a:r>
            <a:r>
              <a:rPr baseline="31999"/>
              <a:t>2</a:t>
            </a:r>
            <a:r>
              <a:t>) as we have an array in our data which also needs to be traversed.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Name   ingredients [100]   Calories  category.  No of ingredients.   Next node pointer"/>
          <p:cNvSpPr/>
          <p:nvPr/>
        </p:nvSpPr>
        <p:spPr>
          <a:xfrm>
            <a:off x="4150228" y="3595346"/>
            <a:ext cx="16252537" cy="1270001"/>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Name   ingredients [100]   Calories  category.  No of ingredients.   Next node pointer</a:t>
            </a:r>
          </a:p>
        </p:txBody>
      </p:sp>
      <p:sp>
        <p:nvSpPr>
          <p:cNvPr id="223" name="Linked List-Node for our problem"/>
          <p:cNvSpPr txBox="1"/>
          <p:nvPr/>
        </p:nvSpPr>
        <p:spPr>
          <a:xfrm>
            <a:off x="2889277" y="870315"/>
            <a:ext cx="18605445" cy="17150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90000"/>
              </a:lnSpc>
              <a:spcBef>
                <a:spcPts val="0"/>
              </a:spcBef>
              <a:defRPr spc="-288" sz="9600">
                <a:gradFill flip="none" rotWithShape="1">
                  <a:gsLst>
                    <a:gs pos="0">
                      <a:srgbClr val="FFFFFF"/>
                    </a:gs>
                    <a:gs pos="100000">
                      <a:srgbClr val="929292"/>
                    </a:gs>
                  </a:gsLst>
                  <a:lin ang="5400000" scaled="0"/>
                </a:gradFill>
                <a:latin typeface="+mn-lt"/>
                <a:ea typeface="+mn-ea"/>
                <a:cs typeface="+mn-cs"/>
                <a:sym typeface="Graphik Semibold"/>
              </a:defRPr>
            </a:lvl1pPr>
          </a:lstStyle>
          <a:p>
            <a:pPr/>
            <a:r>
              <a:t>Linked List-Node for our problem</a:t>
            </a:r>
          </a:p>
        </p:txBody>
      </p:sp>
      <p:sp>
        <p:nvSpPr>
          <p:cNvPr id="224" name="Line"/>
          <p:cNvSpPr/>
          <p:nvPr/>
        </p:nvSpPr>
        <p:spPr>
          <a:xfrm>
            <a:off x="5352545" y="3595346"/>
            <a:ext cx="1" cy="1270001"/>
          </a:xfrm>
          <a:prstGeom prst="line">
            <a:avLst/>
          </a:prstGeom>
          <a:ln w="25400">
            <a:solidFill>
              <a:srgbClr val="F5FFF6"/>
            </a:solidFill>
            <a:miter lim="400000"/>
          </a:ln>
        </p:spPr>
        <p:txBody>
          <a:bodyPr lIns="50800" tIns="50800" rIns="50800" bIns="50800" anchor="ctr"/>
          <a:lstStyle/>
          <a:p>
            <a:pPr/>
          </a:p>
        </p:txBody>
      </p:sp>
      <p:sp>
        <p:nvSpPr>
          <p:cNvPr id="225" name="Line"/>
          <p:cNvSpPr/>
          <p:nvPr/>
        </p:nvSpPr>
        <p:spPr>
          <a:xfrm>
            <a:off x="10936103" y="3595346"/>
            <a:ext cx="1" cy="1270001"/>
          </a:xfrm>
          <a:prstGeom prst="line">
            <a:avLst/>
          </a:prstGeom>
          <a:ln w="25400">
            <a:solidFill>
              <a:srgbClr val="FFFFFF"/>
            </a:solidFill>
            <a:miter lim="400000"/>
          </a:ln>
        </p:spPr>
        <p:txBody>
          <a:bodyPr lIns="50800" tIns="50800" rIns="50800" bIns="50800" anchor="ctr"/>
          <a:lstStyle/>
          <a:p>
            <a:pPr/>
          </a:p>
        </p:txBody>
      </p:sp>
      <p:sp>
        <p:nvSpPr>
          <p:cNvPr id="226" name="Line"/>
          <p:cNvSpPr/>
          <p:nvPr/>
        </p:nvSpPr>
        <p:spPr>
          <a:xfrm>
            <a:off x="9127378" y="3595346"/>
            <a:ext cx="1" cy="1270001"/>
          </a:xfrm>
          <a:prstGeom prst="line">
            <a:avLst/>
          </a:prstGeom>
          <a:ln w="25400">
            <a:solidFill>
              <a:srgbClr val="FFFFFF"/>
            </a:solidFill>
            <a:miter lim="400000"/>
          </a:ln>
        </p:spPr>
        <p:txBody>
          <a:bodyPr lIns="50800" tIns="50800" rIns="50800" bIns="50800" anchor="ctr"/>
          <a:lstStyle/>
          <a:p>
            <a:pPr/>
          </a:p>
        </p:txBody>
      </p:sp>
      <p:sp>
        <p:nvSpPr>
          <p:cNvPr id="227" name="Line"/>
          <p:cNvSpPr/>
          <p:nvPr/>
        </p:nvSpPr>
        <p:spPr>
          <a:xfrm>
            <a:off x="12902211" y="3595346"/>
            <a:ext cx="1" cy="1270001"/>
          </a:xfrm>
          <a:prstGeom prst="line">
            <a:avLst/>
          </a:prstGeom>
          <a:ln w="25400">
            <a:solidFill>
              <a:srgbClr val="FFFFFF"/>
            </a:solidFill>
            <a:miter lim="400000"/>
          </a:ln>
        </p:spPr>
        <p:txBody>
          <a:bodyPr lIns="50800" tIns="50800" rIns="50800" bIns="50800" anchor="ctr"/>
          <a:lstStyle/>
          <a:p>
            <a:pPr/>
          </a:p>
        </p:txBody>
      </p:sp>
      <p:sp>
        <p:nvSpPr>
          <p:cNvPr id="228" name="Line"/>
          <p:cNvSpPr/>
          <p:nvPr/>
        </p:nvSpPr>
        <p:spPr>
          <a:xfrm>
            <a:off x="16677044" y="3595346"/>
            <a:ext cx="1" cy="1270001"/>
          </a:xfrm>
          <a:prstGeom prst="line">
            <a:avLst/>
          </a:prstGeom>
          <a:ln w="25400">
            <a:solidFill>
              <a:srgbClr val="FFFFFF"/>
            </a:solidFill>
            <a:miter lim="400000"/>
          </a:ln>
        </p:spPr>
        <p:txBody>
          <a:bodyPr lIns="50800" tIns="50800" rIns="50800" bIns="50800" anchor="ctr"/>
          <a:lstStyle/>
          <a:p>
            <a:pPr/>
          </a:p>
        </p:txBody>
      </p:sp>
      <p:sp>
        <p:nvSpPr>
          <p:cNvPr id="229" name="Name:The name of the recipe…"/>
          <p:cNvSpPr txBox="1"/>
          <p:nvPr/>
        </p:nvSpPr>
        <p:spPr>
          <a:xfrm>
            <a:off x="3137331" y="5165439"/>
            <a:ext cx="18109339" cy="94660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825500">
              <a:spcBef>
                <a:spcPts val="0"/>
              </a:spcBef>
              <a:defRPr sz="6400">
                <a:solidFill>
                  <a:srgbClr val="D5D5D5"/>
                </a:solidFill>
                <a:latin typeface="Graphik Medium"/>
                <a:ea typeface="Graphik Medium"/>
                <a:cs typeface="Graphik Medium"/>
                <a:sym typeface="Graphik Medium"/>
              </a:defRPr>
            </a:pPr>
            <a:r>
              <a:t>Name:The name of the recipe</a:t>
            </a:r>
          </a:p>
          <a:p>
            <a:pPr algn="ctr" defTabSz="825500">
              <a:spcBef>
                <a:spcPts val="0"/>
              </a:spcBef>
              <a:defRPr sz="6400">
                <a:solidFill>
                  <a:srgbClr val="D5D5D5"/>
                </a:solidFill>
                <a:latin typeface="Graphik Medium"/>
                <a:ea typeface="Graphik Medium"/>
                <a:cs typeface="Graphik Medium"/>
                <a:sym typeface="Graphik Medium"/>
              </a:defRPr>
            </a:pPr>
            <a:r>
              <a:t>Ingredient array:Array of name of ingredients</a:t>
            </a:r>
          </a:p>
          <a:p>
            <a:pPr algn="ctr" defTabSz="825500">
              <a:spcBef>
                <a:spcPts val="0"/>
              </a:spcBef>
              <a:defRPr sz="6400">
                <a:solidFill>
                  <a:srgbClr val="D5D5D5"/>
                </a:solidFill>
                <a:latin typeface="Graphik Medium"/>
                <a:ea typeface="Graphik Medium"/>
                <a:cs typeface="Graphik Medium"/>
                <a:sym typeface="Graphik Medium"/>
              </a:defRPr>
            </a:pPr>
            <a:r>
              <a:t>Calories:The calories of the recipe</a:t>
            </a:r>
          </a:p>
          <a:p>
            <a:pPr algn="ctr" defTabSz="825500">
              <a:spcBef>
                <a:spcPts val="0"/>
              </a:spcBef>
              <a:defRPr sz="6400">
                <a:solidFill>
                  <a:srgbClr val="D5D5D5"/>
                </a:solidFill>
                <a:latin typeface="Graphik Medium"/>
                <a:ea typeface="Graphik Medium"/>
                <a:cs typeface="Graphik Medium"/>
                <a:sym typeface="Graphik Medium"/>
              </a:defRPr>
            </a:pPr>
            <a:r>
              <a:t>No of ingredients:Stores the no of ingredients used in the recipe</a:t>
            </a:r>
          </a:p>
          <a:p>
            <a:pPr algn="ctr" defTabSz="825500">
              <a:spcBef>
                <a:spcPts val="0"/>
              </a:spcBef>
              <a:defRPr sz="6400">
                <a:solidFill>
                  <a:srgbClr val="D5D5D5"/>
                </a:solidFill>
                <a:latin typeface="Graphik Medium"/>
                <a:ea typeface="Graphik Medium"/>
                <a:cs typeface="Graphik Medium"/>
                <a:sym typeface="Graphik Medium"/>
              </a:defRPr>
            </a:pPr>
            <a:r>
              <a:t>Next:Pointer to the next node</a:t>
            </a:r>
          </a:p>
          <a:p>
            <a:pPr algn="ctr" defTabSz="825500">
              <a:spcBef>
                <a:spcPts val="0"/>
              </a:spcBef>
              <a:defRPr sz="6400">
                <a:solidFill>
                  <a:srgbClr val="D5D5D5"/>
                </a:solidFill>
                <a:latin typeface="Graphik Medium"/>
                <a:ea typeface="Graphik Medium"/>
                <a:cs typeface="Graphik Medium"/>
                <a:sym typeface="Graphik Medium"/>
              </a:defRPr>
            </a:pPr>
          </a:p>
          <a:p>
            <a:pPr algn="ctr" defTabSz="825500">
              <a:spcBef>
                <a:spcPts val="0"/>
              </a:spcBef>
              <a:defRPr sz="4400">
                <a:solidFill>
                  <a:srgbClr val="D5D5D5"/>
                </a:solidFill>
                <a:latin typeface="Graphik Medium"/>
                <a:ea typeface="Graphik Medium"/>
                <a:cs typeface="Graphik Medium"/>
                <a:sym typeface="Graphik Medium"/>
              </a:defRPr>
            </a:p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Data"/>
          <p:cNvSpPr/>
          <p:nvPr/>
        </p:nvSpPr>
        <p:spPr>
          <a:xfrm>
            <a:off x="1500641"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232" name="Linked List-Insertion"/>
          <p:cNvSpPr txBox="1"/>
          <p:nvPr/>
        </p:nvSpPr>
        <p:spPr>
          <a:xfrm>
            <a:off x="2889278" y="919106"/>
            <a:ext cx="18605445" cy="20553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90000"/>
              </a:lnSpc>
              <a:spcBef>
                <a:spcPts val="0"/>
              </a:spcBef>
              <a:defRPr spc="-348" sz="11600">
                <a:gradFill flip="none" rotWithShape="1">
                  <a:gsLst>
                    <a:gs pos="0">
                      <a:srgbClr val="FFFFFF"/>
                    </a:gs>
                    <a:gs pos="100000">
                      <a:srgbClr val="929292"/>
                    </a:gs>
                  </a:gsLst>
                  <a:lin ang="5400000" scaled="0"/>
                </a:gradFill>
                <a:latin typeface="+mn-lt"/>
                <a:ea typeface="+mn-ea"/>
                <a:cs typeface="+mn-cs"/>
                <a:sym typeface="Graphik Semibold"/>
              </a:defRPr>
            </a:lvl1pPr>
          </a:lstStyle>
          <a:p>
            <a:pPr/>
            <a:r>
              <a:t>Linked List-Insertion</a:t>
            </a:r>
          </a:p>
        </p:txBody>
      </p:sp>
      <p:sp>
        <p:nvSpPr>
          <p:cNvPr id="233" name="Line"/>
          <p:cNvSpPr/>
          <p:nvPr/>
        </p:nvSpPr>
        <p:spPr>
          <a:xfrm flipV="1">
            <a:off x="2554826" y="3190559"/>
            <a:ext cx="1" cy="1068503"/>
          </a:xfrm>
          <a:prstGeom prst="line">
            <a:avLst/>
          </a:prstGeom>
          <a:ln w="25400">
            <a:solidFill>
              <a:srgbClr val="FFFFFF"/>
            </a:solidFill>
            <a:miter lim="400000"/>
          </a:ln>
        </p:spPr>
        <p:txBody>
          <a:bodyPr lIns="50800" tIns="50800" rIns="50800" bIns="50800" anchor="ctr"/>
          <a:lstStyle/>
          <a:p>
            <a:pPr/>
          </a:p>
        </p:txBody>
      </p:sp>
      <p:pic>
        <p:nvPicPr>
          <p:cNvPr id="234" name="Line Line" descr="Line Line"/>
          <p:cNvPicPr>
            <a:picLocks noChangeAspect="0"/>
          </p:cNvPicPr>
          <p:nvPr/>
        </p:nvPicPr>
        <p:blipFill>
          <a:blip r:embed="rId2">
            <a:extLst/>
          </a:blip>
          <a:stretch>
            <a:fillRect/>
          </a:stretch>
        </p:blipFill>
        <p:spPr>
          <a:xfrm>
            <a:off x="3027850" y="3548443"/>
            <a:ext cx="1229393" cy="352235"/>
          </a:xfrm>
          <a:prstGeom prst="rect">
            <a:avLst/>
          </a:prstGeom>
        </p:spPr>
      </p:pic>
      <p:sp>
        <p:nvSpPr>
          <p:cNvPr id="236" name="Data"/>
          <p:cNvSpPr/>
          <p:nvPr/>
        </p:nvSpPr>
        <p:spPr>
          <a:xfrm>
            <a:off x="4224013"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237" name="Line"/>
          <p:cNvSpPr/>
          <p:nvPr/>
        </p:nvSpPr>
        <p:spPr>
          <a:xfrm flipV="1">
            <a:off x="5278198" y="3190559"/>
            <a:ext cx="1" cy="1068503"/>
          </a:xfrm>
          <a:prstGeom prst="line">
            <a:avLst/>
          </a:prstGeom>
          <a:ln w="25400">
            <a:solidFill>
              <a:srgbClr val="FFFFFF"/>
            </a:solidFill>
            <a:miter lim="400000"/>
          </a:ln>
        </p:spPr>
        <p:txBody>
          <a:bodyPr lIns="50800" tIns="50800" rIns="50800" bIns="50800" anchor="ctr"/>
          <a:lstStyle/>
          <a:p>
            <a:pPr/>
          </a:p>
        </p:txBody>
      </p:sp>
      <p:pic>
        <p:nvPicPr>
          <p:cNvPr id="238" name="Line Line" descr="Line Line"/>
          <p:cNvPicPr>
            <a:picLocks noChangeAspect="0"/>
          </p:cNvPicPr>
          <p:nvPr/>
        </p:nvPicPr>
        <p:blipFill>
          <a:blip r:embed="rId2">
            <a:extLst/>
          </a:blip>
          <a:stretch>
            <a:fillRect/>
          </a:stretch>
        </p:blipFill>
        <p:spPr>
          <a:xfrm>
            <a:off x="5688658" y="3548693"/>
            <a:ext cx="1229393" cy="352235"/>
          </a:xfrm>
          <a:prstGeom prst="rect">
            <a:avLst/>
          </a:prstGeom>
        </p:spPr>
      </p:pic>
      <p:sp>
        <p:nvSpPr>
          <p:cNvPr id="240" name="Data"/>
          <p:cNvSpPr/>
          <p:nvPr/>
        </p:nvSpPr>
        <p:spPr>
          <a:xfrm>
            <a:off x="6947385"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241" name="Line"/>
          <p:cNvSpPr/>
          <p:nvPr/>
        </p:nvSpPr>
        <p:spPr>
          <a:xfrm flipV="1">
            <a:off x="8001570" y="3190559"/>
            <a:ext cx="1" cy="1068503"/>
          </a:xfrm>
          <a:prstGeom prst="line">
            <a:avLst/>
          </a:prstGeom>
          <a:ln w="25400">
            <a:solidFill>
              <a:srgbClr val="FFFFFF"/>
            </a:solidFill>
            <a:miter lim="400000"/>
          </a:ln>
        </p:spPr>
        <p:txBody>
          <a:bodyPr lIns="50800" tIns="50800" rIns="50800" bIns="50800" anchor="ctr"/>
          <a:lstStyle/>
          <a:p>
            <a:pPr/>
          </a:p>
        </p:txBody>
      </p:sp>
      <p:pic>
        <p:nvPicPr>
          <p:cNvPr id="242" name="Line Line" descr="Line Line"/>
          <p:cNvPicPr>
            <a:picLocks noChangeAspect="0"/>
          </p:cNvPicPr>
          <p:nvPr/>
        </p:nvPicPr>
        <p:blipFill>
          <a:blip r:embed="rId2">
            <a:extLst/>
          </a:blip>
          <a:stretch>
            <a:fillRect/>
          </a:stretch>
        </p:blipFill>
        <p:spPr>
          <a:xfrm>
            <a:off x="8474594" y="3548443"/>
            <a:ext cx="1229393" cy="352235"/>
          </a:xfrm>
          <a:prstGeom prst="rect">
            <a:avLst/>
          </a:prstGeom>
        </p:spPr>
      </p:pic>
      <p:sp>
        <p:nvSpPr>
          <p:cNvPr id="244" name="Data"/>
          <p:cNvSpPr/>
          <p:nvPr/>
        </p:nvSpPr>
        <p:spPr>
          <a:xfrm>
            <a:off x="15923327"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245" name="Line"/>
          <p:cNvSpPr/>
          <p:nvPr/>
        </p:nvSpPr>
        <p:spPr>
          <a:xfrm flipV="1">
            <a:off x="16977513" y="3190559"/>
            <a:ext cx="1" cy="1068503"/>
          </a:xfrm>
          <a:prstGeom prst="line">
            <a:avLst/>
          </a:prstGeom>
          <a:ln w="25400">
            <a:solidFill>
              <a:srgbClr val="FFFFFF"/>
            </a:solidFill>
            <a:miter lim="400000"/>
          </a:ln>
        </p:spPr>
        <p:txBody>
          <a:bodyPr lIns="50800" tIns="50800" rIns="50800" bIns="50800" anchor="ctr"/>
          <a:lstStyle/>
          <a:p>
            <a:pPr/>
          </a:p>
        </p:txBody>
      </p:sp>
      <p:pic>
        <p:nvPicPr>
          <p:cNvPr id="246" name="Line Line" descr="Line Line"/>
          <p:cNvPicPr>
            <a:picLocks noChangeAspect="0"/>
          </p:cNvPicPr>
          <p:nvPr/>
        </p:nvPicPr>
        <p:blipFill>
          <a:blip r:embed="rId2">
            <a:extLst/>
          </a:blip>
          <a:stretch>
            <a:fillRect/>
          </a:stretch>
        </p:blipFill>
        <p:spPr>
          <a:xfrm>
            <a:off x="17450537" y="3548443"/>
            <a:ext cx="1229393" cy="352235"/>
          </a:xfrm>
          <a:prstGeom prst="rect">
            <a:avLst/>
          </a:prstGeom>
        </p:spPr>
      </p:pic>
      <p:sp>
        <p:nvSpPr>
          <p:cNvPr id="248" name="Data"/>
          <p:cNvSpPr/>
          <p:nvPr/>
        </p:nvSpPr>
        <p:spPr>
          <a:xfrm>
            <a:off x="18646699"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249" name="Line"/>
          <p:cNvSpPr/>
          <p:nvPr/>
        </p:nvSpPr>
        <p:spPr>
          <a:xfrm flipV="1">
            <a:off x="19700885" y="3190559"/>
            <a:ext cx="1" cy="1068503"/>
          </a:xfrm>
          <a:prstGeom prst="line">
            <a:avLst/>
          </a:prstGeom>
          <a:ln w="25400">
            <a:solidFill>
              <a:srgbClr val="FFFFFF"/>
            </a:solidFill>
            <a:miter lim="400000"/>
          </a:ln>
        </p:spPr>
        <p:txBody>
          <a:bodyPr lIns="50800" tIns="50800" rIns="50800" bIns="50800" anchor="ctr"/>
          <a:lstStyle/>
          <a:p>
            <a:pPr/>
          </a:p>
        </p:txBody>
      </p:sp>
      <p:pic>
        <p:nvPicPr>
          <p:cNvPr id="250" name="Line Line" descr="Line Line"/>
          <p:cNvPicPr>
            <a:picLocks noChangeAspect="0"/>
          </p:cNvPicPr>
          <p:nvPr/>
        </p:nvPicPr>
        <p:blipFill>
          <a:blip r:embed="rId3">
            <a:extLst/>
          </a:blip>
          <a:stretch>
            <a:fillRect/>
          </a:stretch>
        </p:blipFill>
        <p:spPr>
          <a:xfrm>
            <a:off x="20236472" y="3577234"/>
            <a:ext cx="1229393" cy="295654"/>
          </a:xfrm>
          <a:prstGeom prst="rect">
            <a:avLst/>
          </a:prstGeom>
        </p:spPr>
      </p:pic>
      <p:pic>
        <p:nvPicPr>
          <p:cNvPr id="252" name="Line Line" descr="Line Line"/>
          <p:cNvPicPr>
            <a:picLocks noChangeAspect="0"/>
          </p:cNvPicPr>
          <p:nvPr/>
        </p:nvPicPr>
        <p:blipFill>
          <a:blip r:embed="rId4">
            <a:extLst/>
          </a:blip>
          <a:stretch>
            <a:fillRect/>
          </a:stretch>
        </p:blipFill>
        <p:spPr>
          <a:xfrm rot="5400000">
            <a:off x="20692337" y="4324829"/>
            <a:ext cx="1352439" cy="76201"/>
          </a:xfrm>
          <a:prstGeom prst="rect">
            <a:avLst/>
          </a:prstGeom>
        </p:spPr>
      </p:pic>
      <p:pic>
        <p:nvPicPr>
          <p:cNvPr id="254" name="Line Line" descr="Line Line"/>
          <p:cNvPicPr>
            <a:picLocks noChangeAspect="0"/>
          </p:cNvPicPr>
          <p:nvPr/>
        </p:nvPicPr>
        <p:blipFill>
          <a:blip r:embed="rId5">
            <a:extLst/>
          </a:blip>
          <a:stretch>
            <a:fillRect/>
          </a:stretch>
        </p:blipFill>
        <p:spPr>
          <a:xfrm>
            <a:off x="14664601" y="3548693"/>
            <a:ext cx="1314004" cy="352235"/>
          </a:xfrm>
          <a:prstGeom prst="rect">
            <a:avLst/>
          </a:prstGeom>
        </p:spPr>
      </p:pic>
      <p:pic>
        <p:nvPicPr>
          <p:cNvPr id="256" name="Line Line" descr="Line Line"/>
          <p:cNvPicPr>
            <a:picLocks noChangeAspect="0"/>
          </p:cNvPicPr>
          <p:nvPr/>
        </p:nvPicPr>
        <p:blipFill>
          <a:blip r:embed="rId6">
            <a:extLst/>
          </a:blip>
          <a:stretch>
            <a:fillRect/>
          </a:stretch>
        </p:blipFill>
        <p:spPr>
          <a:xfrm>
            <a:off x="20794528" y="4993080"/>
            <a:ext cx="1148059" cy="76201"/>
          </a:xfrm>
          <a:prstGeom prst="rect">
            <a:avLst/>
          </a:prstGeom>
        </p:spPr>
      </p:pic>
      <p:pic>
        <p:nvPicPr>
          <p:cNvPr id="258" name="Line Line" descr="Line Line"/>
          <p:cNvPicPr>
            <a:picLocks noChangeAspect="0"/>
          </p:cNvPicPr>
          <p:nvPr/>
        </p:nvPicPr>
        <p:blipFill>
          <a:blip r:embed="rId7">
            <a:extLst/>
          </a:blip>
          <a:stretch>
            <a:fillRect/>
          </a:stretch>
        </p:blipFill>
        <p:spPr>
          <a:xfrm rot="10800000">
            <a:off x="21097140" y="5454123"/>
            <a:ext cx="542834" cy="76201"/>
          </a:xfrm>
          <a:prstGeom prst="rect">
            <a:avLst/>
          </a:prstGeom>
        </p:spPr>
      </p:pic>
      <p:pic>
        <p:nvPicPr>
          <p:cNvPr id="260" name="Line Line" descr="Line Line"/>
          <p:cNvPicPr>
            <a:picLocks noChangeAspect="0"/>
          </p:cNvPicPr>
          <p:nvPr/>
        </p:nvPicPr>
        <p:blipFill>
          <a:blip r:embed="rId7">
            <a:extLst/>
          </a:blip>
          <a:stretch>
            <a:fillRect/>
          </a:stretch>
        </p:blipFill>
        <p:spPr>
          <a:xfrm rot="10800000">
            <a:off x="21097140" y="5945297"/>
            <a:ext cx="542834" cy="76201"/>
          </a:xfrm>
          <a:prstGeom prst="rect">
            <a:avLst/>
          </a:prstGeom>
        </p:spPr>
      </p:pic>
      <p:sp>
        <p:nvSpPr>
          <p:cNvPr id="262" name="Oval"/>
          <p:cNvSpPr/>
          <p:nvPr/>
        </p:nvSpPr>
        <p:spPr>
          <a:xfrm>
            <a:off x="9662267"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63" name="Oval"/>
          <p:cNvSpPr/>
          <p:nvPr/>
        </p:nvSpPr>
        <p:spPr>
          <a:xfrm>
            <a:off x="10368336"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64" name="Oval"/>
          <p:cNvSpPr/>
          <p:nvPr/>
        </p:nvSpPr>
        <p:spPr>
          <a:xfrm>
            <a:off x="11334717"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65" name="Oval"/>
          <p:cNvSpPr/>
          <p:nvPr/>
        </p:nvSpPr>
        <p:spPr>
          <a:xfrm>
            <a:off x="11942550"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66" name="Oval"/>
          <p:cNvSpPr/>
          <p:nvPr/>
        </p:nvSpPr>
        <p:spPr>
          <a:xfrm>
            <a:off x="13010284"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67" name="Oval"/>
          <p:cNvSpPr/>
          <p:nvPr/>
        </p:nvSpPr>
        <p:spPr>
          <a:xfrm>
            <a:off x="13973237" y="3576983"/>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68" name="Head"/>
          <p:cNvSpPr/>
          <p:nvPr/>
        </p:nvSpPr>
        <p:spPr>
          <a:xfrm>
            <a:off x="1500641" y="5449146"/>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Head</a:t>
            </a:r>
          </a:p>
        </p:txBody>
      </p:sp>
      <p:pic>
        <p:nvPicPr>
          <p:cNvPr id="269" name="Line Line" descr="Line Line"/>
          <p:cNvPicPr>
            <a:picLocks noChangeAspect="0"/>
          </p:cNvPicPr>
          <p:nvPr/>
        </p:nvPicPr>
        <p:blipFill>
          <a:blip r:embed="rId8">
            <a:extLst/>
          </a:blip>
          <a:stretch>
            <a:fillRect/>
          </a:stretch>
        </p:blipFill>
        <p:spPr>
          <a:xfrm rot="16200000">
            <a:off x="1669247" y="4929921"/>
            <a:ext cx="1771158" cy="352235"/>
          </a:xfrm>
          <a:prstGeom prst="rect">
            <a:avLst/>
          </a:prstGeom>
        </p:spPr>
      </p:pic>
      <p:sp>
        <p:nvSpPr>
          <p:cNvPr id="271" name="Tail"/>
          <p:cNvSpPr/>
          <p:nvPr/>
        </p:nvSpPr>
        <p:spPr>
          <a:xfrm>
            <a:off x="18626893" y="5357175"/>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Tail</a:t>
            </a:r>
          </a:p>
        </p:txBody>
      </p:sp>
      <p:pic>
        <p:nvPicPr>
          <p:cNvPr id="272" name="Line Line" descr="Line Line"/>
          <p:cNvPicPr>
            <a:picLocks noChangeAspect="0"/>
          </p:cNvPicPr>
          <p:nvPr/>
        </p:nvPicPr>
        <p:blipFill>
          <a:blip r:embed="rId8">
            <a:extLst/>
          </a:blip>
          <a:stretch>
            <a:fillRect/>
          </a:stretch>
        </p:blipFill>
        <p:spPr>
          <a:xfrm rot="16200000">
            <a:off x="18795499" y="4837950"/>
            <a:ext cx="1771158" cy="352235"/>
          </a:xfrm>
          <a:prstGeom prst="rect">
            <a:avLst/>
          </a:prstGeom>
        </p:spPr>
      </p:pic>
      <p:sp>
        <p:nvSpPr>
          <p:cNvPr id="274" name="Data"/>
          <p:cNvSpPr/>
          <p:nvPr/>
        </p:nvSpPr>
        <p:spPr>
          <a:xfrm>
            <a:off x="1565078"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275" name="Line"/>
          <p:cNvSpPr/>
          <p:nvPr/>
        </p:nvSpPr>
        <p:spPr>
          <a:xfrm flipV="1">
            <a:off x="2619262" y="6695971"/>
            <a:ext cx="1" cy="1068503"/>
          </a:xfrm>
          <a:prstGeom prst="line">
            <a:avLst/>
          </a:prstGeom>
          <a:ln w="25400">
            <a:solidFill>
              <a:srgbClr val="FFFFFF"/>
            </a:solidFill>
            <a:miter lim="400000"/>
          </a:ln>
        </p:spPr>
        <p:txBody>
          <a:bodyPr lIns="50800" tIns="50800" rIns="50800" bIns="50800" anchor="ctr"/>
          <a:lstStyle/>
          <a:p>
            <a:pPr/>
          </a:p>
        </p:txBody>
      </p:sp>
      <p:pic>
        <p:nvPicPr>
          <p:cNvPr id="276" name="Line Line" descr="Line Line"/>
          <p:cNvPicPr>
            <a:picLocks noChangeAspect="0"/>
          </p:cNvPicPr>
          <p:nvPr/>
        </p:nvPicPr>
        <p:blipFill>
          <a:blip r:embed="rId2">
            <a:extLst/>
          </a:blip>
          <a:stretch>
            <a:fillRect/>
          </a:stretch>
        </p:blipFill>
        <p:spPr>
          <a:xfrm>
            <a:off x="3092286" y="7053855"/>
            <a:ext cx="1229393" cy="352234"/>
          </a:xfrm>
          <a:prstGeom prst="rect">
            <a:avLst/>
          </a:prstGeom>
        </p:spPr>
      </p:pic>
      <p:sp>
        <p:nvSpPr>
          <p:cNvPr id="278" name="Data"/>
          <p:cNvSpPr/>
          <p:nvPr/>
        </p:nvSpPr>
        <p:spPr>
          <a:xfrm>
            <a:off x="4288450"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279" name="Line"/>
          <p:cNvSpPr/>
          <p:nvPr/>
        </p:nvSpPr>
        <p:spPr>
          <a:xfrm flipV="1">
            <a:off x="5342635" y="6695971"/>
            <a:ext cx="1" cy="1068503"/>
          </a:xfrm>
          <a:prstGeom prst="line">
            <a:avLst/>
          </a:prstGeom>
          <a:ln w="25400">
            <a:solidFill>
              <a:srgbClr val="FFFFFF"/>
            </a:solidFill>
            <a:miter lim="400000"/>
          </a:ln>
        </p:spPr>
        <p:txBody>
          <a:bodyPr lIns="50800" tIns="50800" rIns="50800" bIns="50800" anchor="ctr"/>
          <a:lstStyle/>
          <a:p>
            <a:pPr/>
          </a:p>
        </p:txBody>
      </p:sp>
      <p:pic>
        <p:nvPicPr>
          <p:cNvPr id="280" name="Line Line" descr="Line Line"/>
          <p:cNvPicPr>
            <a:picLocks noChangeAspect="0"/>
          </p:cNvPicPr>
          <p:nvPr/>
        </p:nvPicPr>
        <p:blipFill>
          <a:blip r:embed="rId2">
            <a:extLst/>
          </a:blip>
          <a:stretch>
            <a:fillRect/>
          </a:stretch>
        </p:blipFill>
        <p:spPr>
          <a:xfrm>
            <a:off x="5753095" y="7054105"/>
            <a:ext cx="1229393" cy="352235"/>
          </a:xfrm>
          <a:prstGeom prst="rect">
            <a:avLst/>
          </a:prstGeom>
        </p:spPr>
      </p:pic>
      <p:sp>
        <p:nvSpPr>
          <p:cNvPr id="282" name="Data"/>
          <p:cNvSpPr/>
          <p:nvPr/>
        </p:nvSpPr>
        <p:spPr>
          <a:xfrm>
            <a:off x="7011822"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283" name="Line"/>
          <p:cNvSpPr/>
          <p:nvPr/>
        </p:nvSpPr>
        <p:spPr>
          <a:xfrm flipV="1">
            <a:off x="8066007" y="6695971"/>
            <a:ext cx="1" cy="1068503"/>
          </a:xfrm>
          <a:prstGeom prst="line">
            <a:avLst/>
          </a:prstGeom>
          <a:ln w="25400">
            <a:solidFill>
              <a:srgbClr val="FFFFFF"/>
            </a:solidFill>
            <a:miter lim="400000"/>
          </a:ln>
        </p:spPr>
        <p:txBody>
          <a:bodyPr lIns="50800" tIns="50800" rIns="50800" bIns="50800" anchor="ctr"/>
          <a:lstStyle/>
          <a:p>
            <a:pPr/>
          </a:p>
        </p:txBody>
      </p:sp>
      <p:pic>
        <p:nvPicPr>
          <p:cNvPr id="284" name="Line Line" descr="Line Line"/>
          <p:cNvPicPr>
            <a:picLocks noChangeAspect="0"/>
          </p:cNvPicPr>
          <p:nvPr/>
        </p:nvPicPr>
        <p:blipFill>
          <a:blip r:embed="rId2">
            <a:extLst/>
          </a:blip>
          <a:stretch>
            <a:fillRect/>
          </a:stretch>
        </p:blipFill>
        <p:spPr>
          <a:xfrm>
            <a:off x="8539031" y="7053855"/>
            <a:ext cx="1229393" cy="352234"/>
          </a:xfrm>
          <a:prstGeom prst="rect">
            <a:avLst/>
          </a:prstGeom>
        </p:spPr>
      </p:pic>
      <p:sp>
        <p:nvSpPr>
          <p:cNvPr id="286" name="Data"/>
          <p:cNvSpPr/>
          <p:nvPr/>
        </p:nvSpPr>
        <p:spPr>
          <a:xfrm>
            <a:off x="15987764"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287" name="Line"/>
          <p:cNvSpPr/>
          <p:nvPr/>
        </p:nvSpPr>
        <p:spPr>
          <a:xfrm flipV="1">
            <a:off x="17041949" y="6695971"/>
            <a:ext cx="1" cy="1068503"/>
          </a:xfrm>
          <a:prstGeom prst="line">
            <a:avLst/>
          </a:prstGeom>
          <a:ln w="25400">
            <a:solidFill>
              <a:srgbClr val="FFFFFF"/>
            </a:solidFill>
            <a:miter lim="400000"/>
          </a:ln>
        </p:spPr>
        <p:txBody>
          <a:bodyPr lIns="50800" tIns="50800" rIns="50800" bIns="50800" anchor="ctr"/>
          <a:lstStyle/>
          <a:p>
            <a:pPr/>
          </a:p>
        </p:txBody>
      </p:sp>
      <p:pic>
        <p:nvPicPr>
          <p:cNvPr id="288" name="Line Line" descr="Line Line"/>
          <p:cNvPicPr>
            <a:picLocks noChangeAspect="0"/>
          </p:cNvPicPr>
          <p:nvPr/>
        </p:nvPicPr>
        <p:blipFill>
          <a:blip r:embed="rId2">
            <a:extLst/>
          </a:blip>
          <a:stretch>
            <a:fillRect/>
          </a:stretch>
        </p:blipFill>
        <p:spPr>
          <a:xfrm>
            <a:off x="17514973" y="7053855"/>
            <a:ext cx="1229393" cy="352234"/>
          </a:xfrm>
          <a:prstGeom prst="rect">
            <a:avLst/>
          </a:prstGeom>
        </p:spPr>
      </p:pic>
      <p:sp>
        <p:nvSpPr>
          <p:cNvPr id="290" name="Data"/>
          <p:cNvSpPr/>
          <p:nvPr/>
        </p:nvSpPr>
        <p:spPr>
          <a:xfrm>
            <a:off x="18711135"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291" name="Line"/>
          <p:cNvSpPr/>
          <p:nvPr/>
        </p:nvSpPr>
        <p:spPr>
          <a:xfrm flipV="1">
            <a:off x="19765321" y="6695971"/>
            <a:ext cx="1" cy="1068503"/>
          </a:xfrm>
          <a:prstGeom prst="line">
            <a:avLst/>
          </a:prstGeom>
          <a:ln w="25400">
            <a:solidFill>
              <a:srgbClr val="FFFFFF"/>
            </a:solidFill>
            <a:miter lim="400000"/>
          </a:ln>
        </p:spPr>
        <p:txBody>
          <a:bodyPr lIns="50800" tIns="50800" rIns="50800" bIns="50800" anchor="ctr"/>
          <a:lstStyle/>
          <a:p>
            <a:pPr/>
          </a:p>
        </p:txBody>
      </p:sp>
      <p:pic>
        <p:nvPicPr>
          <p:cNvPr id="292" name="Line Line" descr="Line Line"/>
          <p:cNvPicPr>
            <a:picLocks noChangeAspect="0"/>
          </p:cNvPicPr>
          <p:nvPr/>
        </p:nvPicPr>
        <p:blipFill>
          <a:blip r:embed="rId9">
            <a:extLst/>
          </a:blip>
          <a:stretch>
            <a:fillRect/>
          </a:stretch>
        </p:blipFill>
        <p:spPr>
          <a:xfrm>
            <a:off x="20387043" y="7050648"/>
            <a:ext cx="735976" cy="352235"/>
          </a:xfrm>
          <a:prstGeom prst="rect">
            <a:avLst/>
          </a:prstGeom>
        </p:spPr>
      </p:pic>
      <p:pic>
        <p:nvPicPr>
          <p:cNvPr id="294" name="Line Line" descr="Line Line"/>
          <p:cNvPicPr>
            <a:picLocks noChangeAspect="0"/>
          </p:cNvPicPr>
          <p:nvPr/>
        </p:nvPicPr>
        <p:blipFill>
          <a:blip r:embed="rId5">
            <a:extLst/>
          </a:blip>
          <a:stretch>
            <a:fillRect/>
          </a:stretch>
        </p:blipFill>
        <p:spPr>
          <a:xfrm>
            <a:off x="14729037" y="7054105"/>
            <a:ext cx="1314004" cy="352235"/>
          </a:xfrm>
          <a:prstGeom prst="rect">
            <a:avLst/>
          </a:prstGeom>
        </p:spPr>
      </p:pic>
      <p:sp>
        <p:nvSpPr>
          <p:cNvPr id="296" name="Oval"/>
          <p:cNvSpPr/>
          <p:nvPr/>
        </p:nvSpPr>
        <p:spPr>
          <a:xfrm>
            <a:off x="9726704"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97" name="Oval"/>
          <p:cNvSpPr/>
          <p:nvPr/>
        </p:nvSpPr>
        <p:spPr>
          <a:xfrm>
            <a:off x="10432772" y="7082395"/>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98" name="Oval"/>
          <p:cNvSpPr/>
          <p:nvPr/>
        </p:nvSpPr>
        <p:spPr>
          <a:xfrm>
            <a:off x="11399154"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299" name="Oval"/>
          <p:cNvSpPr/>
          <p:nvPr/>
        </p:nvSpPr>
        <p:spPr>
          <a:xfrm>
            <a:off x="12006986" y="7082395"/>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300" name="Oval"/>
          <p:cNvSpPr/>
          <p:nvPr/>
        </p:nvSpPr>
        <p:spPr>
          <a:xfrm>
            <a:off x="13074720"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301" name="Oval"/>
          <p:cNvSpPr/>
          <p:nvPr/>
        </p:nvSpPr>
        <p:spPr>
          <a:xfrm>
            <a:off x="14037673" y="7082395"/>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302" name="Head"/>
          <p:cNvSpPr/>
          <p:nvPr/>
        </p:nvSpPr>
        <p:spPr>
          <a:xfrm>
            <a:off x="1565078" y="8954558"/>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Head</a:t>
            </a:r>
          </a:p>
        </p:txBody>
      </p:sp>
      <p:pic>
        <p:nvPicPr>
          <p:cNvPr id="303" name="Line Line" descr="Line Line"/>
          <p:cNvPicPr>
            <a:picLocks noChangeAspect="0"/>
          </p:cNvPicPr>
          <p:nvPr/>
        </p:nvPicPr>
        <p:blipFill>
          <a:blip r:embed="rId8">
            <a:extLst/>
          </a:blip>
          <a:stretch>
            <a:fillRect/>
          </a:stretch>
        </p:blipFill>
        <p:spPr>
          <a:xfrm rot="16200000">
            <a:off x="1733684" y="8435333"/>
            <a:ext cx="1771158" cy="352234"/>
          </a:xfrm>
          <a:prstGeom prst="rect">
            <a:avLst/>
          </a:prstGeom>
        </p:spPr>
      </p:pic>
      <p:sp>
        <p:nvSpPr>
          <p:cNvPr id="305" name="Tail"/>
          <p:cNvSpPr/>
          <p:nvPr/>
        </p:nvSpPr>
        <p:spPr>
          <a:xfrm>
            <a:off x="18691329" y="8862587"/>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Tail</a:t>
            </a:r>
          </a:p>
        </p:txBody>
      </p:sp>
      <p:pic>
        <p:nvPicPr>
          <p:cNvPr id="306" name="Line Line" descr="Line Line"/>
          <p:cNvPicPr>
            <a:picLocks noChangeAspect="0"/>
          </p:cNvPicPr>
          <p:nvPr/>
        </p:nvPicPr>
        <p:blipFill>
          <a:blip r:embed="rId8">
            <a:extLst/>
          </a:blip>
          <a:stretch>
            <a:fillRect/>
          </a:stretch>
        </p:blipFill>
        <p:spPr>
          <a:xfrm rot="16200000">
            <a:off x="18859935" y="8343362"/>
            <a:ext cx="1771158" cy="352234"/>
          </a:xfrm>
          <a:prstGeom prst="rect">
            <a:avLst/>
          </a:prstGeom>
        </p:spPr>
      </p:pic>
      <p:sp>
        <p:nvSpPr>
          <p:cNvPr id="308" name="Data"/>
          <p:cNvSpPr/>
          <p:nvPr/>
        </p:nvSpPr>
        <p:spPr>
          <a:xfrm>
            <a:off x="21003655" y="6695971"/>
            <a:ext cx="2108370"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309" name="Line"/>
          <p:cNvSpPr/>
          <p:nvPr/>
        </p:nvSpPr>
        <p:spPr>
          <a:xfrm flipV="1">
            <a:off x="22057840" y="6695971"/>
            <a:ext cx="1" cy="1068503"/>
          </a:xfrm>
          <a:prstGeom prst="line">
            <a:avLst/>
          </a:prstGeom>
          <a:ln w="25400">
            <a:solidFill>
              <a:srgbClr val="FFFFFF"/>
            </a:solidFill>
            <a:miter lim="400000"/>
          </a:ln>
        </p:spPr>
        <p:txBody>
          <a:bodyPr lIns="50800" tIns="50800" rIns="50800" bIns="50800" anchor="ctr"/>
          <a:lstStyle/>
          <a:p>
            <a:pPr/>
          </a:p>
        </p:txBody>
      </p:sp>
      <p:pic>
        <p:nvPicPr>
          <p:cNvPr id="310" name="Line Line" descr="Line Line"/>
          <p:cNvPicPr>
            <a:picLocks noChangeAspect="0"/>
          </p:cNvPicPr>
          <p:nvPr/>
        </p:nvPicPr>
        <p:blipFill>
          <a:blip r:embed="rId3">
            <a:extLst/>
          </a:blip>
          <a:stretch>
            <a:fillRect/>
          </a:stretch>
        </p:blipFill>
        <p:spPr>
          <a:xfrm>
            <a:off x="22593427" y="7082645"/>
            <a:ext cx="1229393" cy="295655"/>
          </a:xfrm>
          <a:prstGeom prst="rect">
            <a:avLst/>
          </a:prstGeom>
        </p:spPr>
      </p:pic>
      <p:pic>
        <p:nvPicPr>
          <p:cNvPr id="312" name="Line Line" descr="Line Line"/>
          <p:cNvPicPr>
            <a:picLocks noChangeAspect="0"/>
          </p:cNvPicPr>
          <p:nvPr/>
        </p:nvPicPr>
        <p:blipFill>
          <a:blip r:embed="rId4">
            <a:extLst/>
          </a:blip>
          <a:stretch>
            <a:fillRect/>
          </a:stretch>
        </p:blipFill>
        <p:spPr>
          <a:xfrm rot="5400000">
            <a:off x="23049292" y="7830241"/>
            <a:ext cx="1352440" cy="76201"/>
          </a:xfrm>
          <a:prstGeom prst="rect">
            <a:avLst/>
          </a:prstGeom>
        </p:spPr>
      </p:pic>
      <p:pic>
        <p:nvPicPr>
          <p:cNvPr id="314" name="Line Line" descr="Line Line"/>
          <p:cNvPicPr>
            <a:picLocks noChangeAspect="0"/>
          </p:cNvPicPr>
          <p:nvPr/>
        </p:nvPicPr>
        <p:blipFill>
          <a:blip r:embed="rId6">
            <a:extLst/>
          </a:blip>
          <a:stretch>
            <a:fillRect/>
          </a:stretch>
        </p:blipFill>
        <p:spPr>
          <a:xfrm>
            <a:off x="23151483" y="8498492"/>
            <a:ext cx="1148059" cy="76201"/>
          </a:xfrm>
          <a:prstGeom prst="rect">
            <a:avLst/>
          </a:prstGeom>
        </p:spPr>
      </p:pic>
      <p:pic>
        <p:nvPicPr>
          <p:cNvPr id="316" name="Line Line" descr="Line Line"/>
          <p:cNvPicPr>
            <a:picLocks noChangeAspect="0"/>
          </p:cNvPicPr>
          <p:nvPr/>
        </p:nvPicPr>
        <p:blipFill>
          <a:blip r:embed="rId7">
            <a:extLst/>
          </a:blip>
          <a:stretch>
            <a:fillRect/>
          </a:stretch>
        </p:blipFill>
        <p:spPr>
          <a:xfrm rot="10800000">
            <a:off x="23454096" y="8959535"/>
            <a:ext cx="542833" cy="76201"/>
          </a:xfrm>
          <a:prstGeom prst="rect">
            <a:avLst/>
          </a:prstGeom>
        </p:spPr>
      </p:pic>
      <p:pic>
        <p:nvPicPr>
          <p:cNvPr id="318" name="Line Line" descr="Line Line"/>
          <p:cNvPicPr>
            <a:picLocks noChangeAspect="0"/>
          </p:cNvPicPr>
          <p:nvPr/>
        </p:nvPicPr>
        <p:blipFill>
          <a:blip r:embed="rId7">
            <a:extLst/>
          </a:blip>
          <a:stretch>
            <a:fillRect/>
          </a:stretch>
        </p:blipFill>
        <p:spPr>
          <a:xfrm rot="10800000">
            <a:off x="23454096" y="9450710"/>
            <a:ext cx="542833" cy="76201"/>
          </a:xfrm>
          <a:prstGeom prst="rect">
            <a:avLst/>
          </a:prstGeom>
        </p:spPr>
      </p:pic>
      <p:sp>
        <p:nvSpPr>
          <p:cNvPr id="320" name="Data"/>
          <p:cNvSpPr/>
          <p:nvPr/>
        </p:nvSpPr>
        <p:spPr>
          <a:xfrm>
            <a:off x="1535670"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321" name="Line"/>
          <p:cNvSpPr/>
          <p:nvPr/>
        </p:nvSpPr>
        <p:spPr>
          <a:xfrm flipV="1">
            <a:off x="2589854" y="10200882"/>
            <a:ext cx="1" cy="1068503"/>
          </a:xfrm>
          <a:prstGeom prst="line">
            <a:avLst/>
          </a:prstGeom>
          <a:ln w="25400">
            <a:solidFill>
              <a:srgbClr val="FFFFFF"/>
            </a:solidFill>
            <a:miter lim="400000"/>
          </a:ln>
        </p:spPr>
        <p:txBody>
          <a:bodyPr lIns="50800" tIns="50800" rIns="50800" bIns="50800" anchor="ctr"/>
          <a:lstStyle/>
          <a:p>
            <a:pPr/>
          </a:p>
        </p:txBody>
      </p:sp>
      <p:pic>
        <p:nvPicPr>
          <p:cNvPr id="322" name="Line Line" descr="Line Line"/>
          <p:cNvPicPr>
            <a:picLocks noChangeAspect="0"/>
          </p:cNvPicPr>
          <p:nvPr/>
        </p:nvPicPr>
        <p:blipFill>
          <a:blip r:embed="rId2">
            <a:extLst/>
          </a:blip>
          <a:stretch>
            <a:fillRect/>
          </a:stretch>
        </p:blipFill>
        <p:spPr>
          <a:xfrm>
            <a:off x="3062878" y="10558766"/>
            <a:ext cx="1229393" cy="352234"/>
          </a:xfrm>
          <a:prstGeom prst="rect">
            <a:avLst/>
          </a:prstGeom>
        </p:spPr>
      </p:pic>
      <p:sp>
        <p:nvSpPr>
          <p:cNvPr id="324" name="Data"/>
          <p:cNvSpPr/>
          <p:nvPr/>
        </p:nvSpPr>
        <p:spPr>
          <a:xfrm>
            <a:off x="4259042"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325" name="Line"/>
          <p:cNvSpPr/>
          <p:nvPr/>
        </p:nvSpPr>
        <p:spPr>
          <a:xfrm flipV="1">
            <a:off x="5313227" y="10200882"/>
            <a:ext cx="1" cy="1068503"/>
          </a:xfrm>
          <a:prstGeom prst="line">
            <a:avLst/>
          </a:prstGeom>
          <a:ln w="25400">
            <a:solidFill>
              <a:srgbClr val="FFFFFF"/>
            </a:solidFill>
            <a:miter lim="400000"/>
          </a:ln>
        </p:spPr>
        <p:txBody>
          <a:bodyPr lIns="50800" tIns="50800" rIns="50800" bIns="50800" anchor="ctr"/>
          <a:lstStyle/>
          <a:p>
            <a:pPr/>
          </a:p>
        </p:txBody>
      </p:sp>
      <p:pic>
        <p:nvPicPr>
          <p:cNvPr id="326" name="Line Line" descr="Line Line"/>
          <p:cNvPicPr>
            <a:picLocks noChangeAspect="0"/>
          </p:cNvPicPr>
          <p:nvPr/>
        </p:nvPicPr>
        <p:blipFill>
          <a:blip r:embed="rId2">
            <a:extLst/>
          </a:blip>
          <a:stretch>
            <a:fillRect/>
          </a:stretch>
        </p:blipFill>
        <p:spPr>
          <a:xfrm>
            <a:off x="5723687" y="10559016"/>
            <a:ext cx="1229393" cy="352235"/>
          </a:xfrm>
          <a:prstGeom prst="rect">
            <a:avLst/>
          </a:prstGeom>
        </p:spPr>
      </p:pic>
      <p:sp>
        <p:nvSpPr>
          <p:cNvPr id="328" name="Data"/>
          <p:cNvSpPr/>
          <p:nvPr/>
        </p:nvSpPr>
        <p:spPr>
          <a:xfrm>
            <a:off x="6982414"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329" name="Line"/>
          <p:cNvSpPr/>
          <p:nvPr/>
        </p:nvSpPr>
        <p:spPr>
          <a:xfrm flipV="1">
            <a:off x="8036599" y="10200882"/>
            <a:ext cx="1" cy="1068503"/>
          </a:xfrm>
          <a:prstGeom prst="line">
            <a:avLst/>
          </a:prstGeom>
          <a:ln w="25400">
            <a:solidFill>
              <a:srgbClr val="FFFFFF"/>
            </a:solidFill>
            <a:miter lim="400000"/>
          </a:ln>
        </p:spPr>
        <p:txBody>
          <a:bodyPr lIns="50800" tIns="50800" rIns="50800" bIns="50800" anchor="ctr"/>
          <a:lstStyle/>
          <a:p>
            <a:pPr/>
          </a:p>
        </p:txBody>
      </p:sp>
      <p:pic>
        <p:nvPicPr>
          <p:cNvPr id="330" name="Line Line" descr="Line Line"/>
          <p:cNvPicPr>
            <a:picLocks noChangeAspect="0"/>
          </p:cNvPicPr>
          <p:nvPr/>
        </p:nvPicPr>
        <p:blipFill>
          <a:blip r:embed="rId2">
            <a:extLst/>
          </a:blip>
          <a:stretch>
            <a:fillRect/>
          </a:stretch>
        </p:blipFill>
        <p:spPr>
          <a:xfrm>
            <a:off x="8509623" y="10558766"/>
            <a:ext cx="1229393" cy="352234"/>
          </a:xfrm>
          <a:prstGeom prst="rect">
            <a:avLst/>
          </a:prstGeom>
        </p:spPr>
      </p:pic>
      <p:sp>
        <p:nvSpPr>
          <p:cNvPr id="332" name="Data"/>
          <p:cNvSpPr/>
          <p:nvPr/>
        </p:nvSpPr>
        <p:spPr>
          <a:xfrm>
            <a:off x="15958355"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333" name="Line"/>
          <p:cNvSpPr/>
          <p:nvPr/>
        </p:nvSpPr>
        <p:spPr>
          <a:xfrm flipV="1">
            <a:off x="17012541" y="10200882"/>
            <a:ext cx="1" cy="1068503"/>
          </a:xfrm>
          <a:prstGeom prst="line">
            <a:avLst/>
          </a:prstGeom>
          <a:ln w="25400">
            <a:solidFill>
              <a:srgbClr val="FFFFFF"/>
            </a:solidFill>
            <a:miter lim="400000"/>
          </a:ln>
        </p:spPr>
        <p:txBody>
          <a:bodyPr lIns="50800" tIns="50800" rIns="50800" bIns="50800" anchor="ctr"/>
          <a:lstStyle/>
          <a:p>
            <a:pPr/>
          </a:p>
        </p:txBody>
      </p:sp>
      <p:pic>
        <p:nvPicPr>
          <p:cNvPr id="334" name="Line Line" descr="Line Line"/>
          <p:cNvPicPr>
            <a:picLocks noChangeAspect="0"/>
          </p:cNvPicPr>
          <p:nvPr/>
        </p:nvPicPr>
        <p:blipFill>
          <a:blip r:embed="rId2">
            <a:extLst/>
          </a:blip>
          <a:stretch>
            <a:fillRect/>
          </a:stretch>
        </p:blipFill>
        <p:spPr>
          <a:xfrm>
            <a:off x="17485564" y="10558766"/>
            <a:ext cx="1229393" cy="352234"/>
          </a:xfrm>
          <a:prstGeom prst="rect">
            <a:avLst/>
          </a:prstGeom>
        </p:spPr>
      </p:pic>
      <p:sp>
        <p:nvSpPr>
          <p:cNvPr id="336" name="Data"/>
          <p:cNvSpPr/>
          <p:nvPr/>
        </p:nvSpPr>
        <p:spPr>
          <a:xfrm>
            <a:off x="18681727"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337" name="Line"/>
          <p:cNvSpPr/>
          <p:nvPr/>
        </p:nvSpPr>
        <p:spPr>
          <a:xfrm flipV="1">
            <a:off x="19735912" y="10200882"/>
            <a:ext cx="1" cy="1068503"/>
          </a:xfrm>
          <a:prstGeom prst="line">
            <a:avLst/>
          </a:prstGeom>
          <a:ln w="25400">
            <a:solidFill>
              <a:srgbClr val="FFFFFF"/>
            </a:solidFill>
            <a:miter lim="400000"/>
          </a:ln>
        </p:spPr>
        <p:txBody>
          <a:bodyPr lIns="50800" tIns="50800" rIns="50800" bIns="50800" anchor="ctr"/>
          <a:lstStyle/>
          <a:p>
            <a:pPr/>
          </a:p>
        </p:txBody>
      </p:sp>
      <p:pic>
        <p:nvPicPr>
          <p:cNvPr id="338" name="Line Line" descr="Line Line"/>
          <p:cNvPicPr>
            <a:picLocks noChangeAspect="0"/>
          </p:cNvPicPr>
          <p:nvPr/>
        </p:nvPicPr>
        <p:blipFill>
          <a:blip r:embed="rId9">
            <a:extLst/>
          </a:blip>
          <a:stretch>
            <a:fillRect/>
          </a:stretch>
        </p:blipFill>
        <p:spPr>
          <a:xfrm>
            <a:off x="20357634" y="10555559"/>
            <a:ext cx="735977" cy="352235"/>
          </a:xfrm>
          <a:prstGeom prst="rect">
            <a:avLst/>
          </a:prstGeom>
        </p:spPr>
      </p:pic>
      <p:pic>
        <p:nvPicPr>
          <p:cNvPr id="340" name="Line Line" descr="Line Line"/>
          <p:cNvPicPr>
            <a:picLocks noChangeAspect="0"/>
          </p:cNvPicPr>
          <p:nvPr/>
        </p:nvPicPr>
        <p:blipFill>
          <a:blip r:embed="rId5">
            <a:extLst/>
          </a:blip>
          <a:stretch>
            <a:fillRect/>
          </a:stretch>
        </p:blipFill>
        <p:spPr>
          <a:xfrm>
            <a:off x="14699629" y="10559016"/>
            <a:ext cx="1314003" cy="352235"/>
          </a:xfrm>
          <a:prstGeom prst="rect">
            <a:avLst/>
          </a:prstGeom>
        </p:spPr>
      </p:pic>
      <p:sp>
        <p:nvSpPr>
          <p:cNvPr id="342" name="Oval"/>
          <p:cNvSpPr/>
          <p:nvPr/>
        </p:nvSpPr>
        <p:spPr>
          <a:xfrm>
            <a:off x="9697296" y="10587306"/>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343" name="Oval"/>
          <p:cNvSpPr/>
          <p:nvPr/>
        </p:nvSpPr>
        <p:spPr>
          <a:xfrm>
            <a:off x="10403365" y="10587306"/>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344" name="Oval"/>
          <p:cNvSpPr/>
          <p:nvPr/>
        </p:nvSpPr>
        <p:spPr>
          <a:xfrm>
            <a:off x="11369746" y="10587306"/>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345" name="Oval"/>
          <p:cNvSpPr/>
          <p:nvPr/>
        </p:nvSpPr>
        <p:spPr>
          <a:xfrm>
            <a:off x="11977579" y="10587306"/>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346" name="Oval"/>
          <p:cNvSpPr/>
          <p:nvPr/>
        </p:nvSpPr>
        <p:spPr>
          <a:xfrm>
            <a:off x="13045311" y="10587306"/>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347" name="Oval"/>
          <p:cNvSpPr/>
          <p:nvPr/>
        </p:nvSpPr>
        <p:spPr>
          <a:xfrm>
            <a:off x="14008265" y="10587306"/>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348" name="Head"/>
          <p:cNvSpPr/>
          <p:nvPr/>
        </p:nvSpPr>
        <p:spPr>
          <a:xfrm>
            <a:off x="1535670" y="1245946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Head</a:t>
            </a:r>
          </a:p>
        </p:txBody>
      </p:sp>
      <p:pic>
        <p:nvPicPr>
          <p:cNvPr id="349" name="Line Line" descr="Line Line"/>
          <p:cNvPicPr>
            <a:picLocks noChangeAspect="0"/>
          </p:cNvPicPr>
          <p:nvPr/>
        </p:nvPicPr>
        <p:blipFill>
          <a:blip r:embed="rId8">
            <a:extLst/>
          </a:blip>
          <a:stretch>
            <a:fillRect/>
          </a:stretch>
        </p:blipFill>
        <p:spPr>
          <a:xfrm rot="16200000">
            <a:off x="1704276" y="11940244"/>
            <a:ext cx="1771158" cy="352235"/>
          </a:xfrm>
          <a:prstGeom prst="rect">
            <a:avLst/>
          </a:prstGeom>
        </p:spPr>
      </p:pic>
      <p:sp>
        <p:nvSpPr>
          <p:cNvPr id="351" name="Tail"/>
          <p:cNvSpPr/>
          <p:nvPr/>
        </p:nvSpPr>
        <p:spPr>
          <a:xfrm>
            <a:off x="20798587" y="12367498"/>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Tail</a:t>
            </a:r>
          </a:p>
        </p:txBody>
      </p:sp>
      <p:pic>
        <p:nvPicPr>
          <p:cNvPr id="352" name="Line Line" descr="Line Line"/>
          <p:cNvPicPr>
            <a:picLocks noChangeAspect="0"/>
          </p:cNvPicPr>
          <p:nvPr/>
        </p:nvPicPr>
        <p:blipFill>
          <a:blip r:embed="rId8">
            <a:extLst/>
          </a:blip>
          <a:stretch>
            <a:fillRect/>
          </a:stretch>
        </p:blipFill>
        <p:spPr>
          <a:xfrm rot="16200000">
            <a:off x="20967193" y="11848273"/>
            <a:ext cx="1771158" cy="352235"/>
          </a:xfrm>
          <a:prstGeom prst="rect">
            <a:avLst/>
          </a:prstGeom>
        </p:spPr>
      </p:pic>
      <p:sp>
        <p:nvSpPr>
          <p:cNvPr id="354" name="Data"/>
          <p:cNvSpPr/>
          <p:nvPr/>
        </p:nvSpPr>
        <p:spPr>
          <a:xfrm>
            <a:off x="20974246"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355" name="Line"/>
          <p:cNvSpPr/>
          <p:nvPr/>
        </p:nvSpPr>
        <p:spPr>
          <a:xfrm flipV="1">
            <a:off x="22028431" y="10200882"/>
            <a:ext cx="1" cy="1068503"/>
          </a:xfrm>
          <a:prstGeom prst="line">
            <a:avLst/>
          </a:prstGeom>
          <a:ln w="25400">
            <a:solidFill>
              <a:srgbClr val="FFFFFF"/>
            </a:solidFill>
            <a:miter lim="400000"/>
          </a:ln>
        </p:spPr>
        <p:txBody>
          <a:bodyPr lIns="50800" tIns="50800" rIns="50800" bIns="50800" anchor="ctr"/>
          <a:lstStyle/>
          <a:p>
            <a:pPr/>
          </a:p>
        </p:txBody>
      </p:sp>
      <p:pic>
        <p:nvPicPr>
          <p:cNvPr id="356" name="Line Line" descr="Line Line"/>
          <p:cNvPicPr>
            <a:picLocks noChangeAspect="0"/>
          </p:cNvPicPr>
          <p:nvPr/>
        </p:nvPicPr>
        <p:blipFill>
          <a:blip r:embed="rId3">
            <a:extLst/>
          </a:blip>
          <a:stretch>
            <a:fillRect/>
          </a:stretch>
        </p:blipFill>
        <p:spPr>
          <a:xfrm>
            <a:off x="22564019" y="10587556"/>
            <a:ext cx="1229393" cy="295655"/>
          </a:xfrm>
          <a:prstGeom prst="rect">
            <a:avLst/>
          </a:prstGeom>
        </p:spPr>
      </p:pic>
      <p:pic>
        <p:nvPicPr>
          <p:cNvPr id="358" name="Line Line" descr="Line Line"/>
          <p:cNvPicPr>
            <a:picLocks noChangeAspect="0"/>
          </p:cNvPicPr>
          <p:nvPr/>
        </p:nvPicPr>
        <p:blipFill>
          <a:blip r:embed="rId4">
            <a:extLst/>
          </a:blip>
          <a:stretch>
            <a:fillRect/>
          </a:stretch>
        </p:blipFill>
        <p:spPr>
          <a:xfrm rot="5400000">
            <a:off x="23019884" y="11335152"/>
            <a:ext cx="1352439" cy="76201"/>
          </a:xfrm>
          <a:prstGeom prst="rect">
            <a:avLst/>
          </a:prstGeom>
        </p:spPr>
      </p:pic>
      <p:pic>
        <p:nvPicPr>
          <p:cNvPr id="360" name="Line Line" descr="Line Line"/>
          <p:cNvPicPr>
            <a:picLocks noChangeAspect="0"/>
          </p:cNvPicPr>
          <p:nvPr/>
        </p:nvPicPr>
        <p:blipFill>
          <a:blip r:embed="rId6">
            <a:extLst/>
          </a:blip>
          <a:stretch>
            <a:fillRect/>
          </a:stretch>
        </p:blipFill>
        <p:spPr>
          <a:xfrm>
            <a:off x="23122075" y="12003403"/>
            <a:ext cx="1148058" cy="76201"/>
          </a:xfrm>
          <a:prstGeom prst="rect">
            <a:avLst/>
          </a:prstGeom>
        </p:spPr>
      </p:pic>
      <p:pic>
        <p:nvPicPr>
          <p:cNvPr id="362" name="Line Line" descr="Line Line"/>
          <p:cNvPicPr>
            <a:picLocks noChangeAspect="0"/>
          </p:cNvPicPr>
          <p:nvPr/>
        </p:nvPicPr>
        <p:blipFill>
          <a:blip r:embed="rId7">
            <a:extLst/>
          </a:blip>
          <a:stretch>
            <a:fillRect/>
          </a:stretch>
        </p:blipFill>
        <p:spPr>
          <a:xfrm rot="10800000">
            <a:off x="23424687" y="12464446"/>
            <a:ext cx="542833" cy="76201"/>
          </a:xfrm>
          <a:prstGeom prst="rect">
            <a:avLst/>
          </a:prstGeom>
        </p:spPr>
      </p:pic>
      <p:pic>
        <p:nvPicPr>
          <p:cNvPr id="364" name="Line Line" descr="Line Line"/>
          <p:cNvPicPr>
            <a:picLocks noChangeAspect="0"/>
          </p:cNvPicPr>
          <p:nvPr/>
        </p:nvPicPr>
        <p:blipFill>
          <a:blip r:embed="rId7">
            <a:extLst/>
          </a:blip>
          <a:stretch>
            <a:fillRect/>
          </a:stretch>
        </p:blipFill>
        <p:spPr>
          <a:xfrm rot="10800000">
            <a:off x="23424687" y="12955621"/>
            <a:ext cx="542833" cy="7620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Data"/>
          <p:cNvSpPr/>
          <p:nvPr/>
        </p:nvSpPr>
        <p:spPr>
          <a:xfrm>
            <a:off x="1500641"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368" name="Linked List-Traversal"/>
          <p:cNvSpPr txBox="1"/>
          <p:nvPr/>
        </p:nvSpPr>
        <p:spPr>
          <a:xfrm>
            <a:off x="2889278" y="919106"/>
            <a:ext cx="18605445" cy="20553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90000"/>
              </a:lnSpc>
              <a:spcBef>
                <a:spcPts val="0"/>
              </a:spcBef>
              <a:defRPr spc="-348" sz="11600">
                <a:gradFill flip="none" rotWithShape="1">
                  <a:gsLst>
                    <a:gs pos="0">
                      <a:srgbClr val="FFFFFF"/>
                    </a:gs>
                    <a:gs pos="100000">
                      <a:srgbClr val="929292"/>
                    </a:gs>
                  </a:gsLst>
                  <a:lin ang="5400000" scaled="0"/>
                </a:gradFill>
                <a:latin typeface="+mn-lt"/>
                <a:ea typeface="+mn-ea"/>
                <a:cs typeface="+mn-cs"/>
                <a:sym typeface="Graphik Semibold"/>
              </a:defRPr>
            </a:lvl1pPr>
          </a:lstStyle>
          <a:p>
            <a:pPr/>
            <a:r>
              <a:t>Linked List-Traversal</a:t>
            </a:r>
          </a:p>
        </p:txBody>
      </p:sp>
      <p:sp>
        <p:nvSpPr>
          <p:cNvPr id="369" name="Line"/>
          <p:cNvSpPr/>
          <p:nvPr/>
        </p:nvSpPr>
        <p:spPr>
          <a:xfrm flipV="1">
            <a:off x="2554826" y="3190559"/>
            <a:ext cx="1" cy="1068503"/>
          </a:xfrm>
          <a:prstGeom prst="line">
            <a:avLst/>
          </a:prstGeom>
          <a:ln w="25400">
            <a:solidFill>
              <a:srgbClr val="FFFFFF"/>
            </a:solidFill>
            <a:miter lim="400000"/>
          </a:ln>
        </p:spPr>
        <p:txBody>
          <a:bodyPr lIns="50800" tIns="50800" rIns="50800" bIns="50800" anchor="ctr"/>
          <a:lstStyle/>
          <a:p>
            <a:pPr/>
          </a:p>
        </p:txBody>
      </p:sp>
      <p:pic>
        <p:nvPicPr>
          <p:cNvPr id="370" name="Line Line" descr="Line Line"/>
          <p:cNvPicPr>
            <a:picLocks noChangeAspect="0"/>
          </p:cNvPicPr>
          <p:nvPr/>
        </p:nvPicPr>
        <p:blipFill>
          <a:blip r:embed="rId2">
            <a:extLst/>
          </a:blip>
          <a:stretch>
            <a:fillRect/>
          </a:stretch>
        </p:blipFill>
        <p:spPr>
          <a:xfrm>
            <a:off x="3027850" y="3548443"/>
            <a:ext cx="1229393" cy="352235"/>
          </a:xfrm>
          <a:prstGeom prst="rect">
            <a:avLst/>
          </a:prstGeom>
        </p:spPr>
      </p:pic>
      <p:sp>
        <p:nvSpPr>
          <p:cNvPr id="372" name="Data"/>
          <p:cNvSpPr/>
          <p:nvPr/>
        </p:nvSpPr>
        <p:spPr>
          <a:xfrm>
            <a:off x="4224013"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373" name="Line"/>
          <p:cNvSpPr/>
          <p:nvPr/>
        </p:nvSpPr>
        <p:spPr>
          <a:xfrm flipV="1">
            <a:off x="5278198" y="3190559"/>
            <a:ext cx="1" cy="1068503"/>
          </a:xfrm>
          <a:prstGeom prst="line">
            <a:avLst/>
          </a:prstGeom>
          <a:ln w="25400">
            <a:solidFill>
              <a:srgbClr val="FFFFFF"/>
            </a:solidFill>
            <a:miter lim="400000"/>
          </a:ln>
        </p:spPr>
        <p:txBody>
          <a:bodyPr lIns="50800" tIns="50800" rIns="50800" bIns="50800" anchor="ctr"/>
          <a:lstStyle/>
          <a:p>
            <a:pPr/>
          </a:p>
        </p:txBody>
      </p:sp>
      <p:pic>
        <p:nvPicPr>
          <p:cNvPr id="374" name="Line Line" descr="Line Line"/>
          <p:cNvPicPr>
            <a:picLocks noChangeAspect="0"/>
          </p:cNvPicPr>
          <p:nvPr/>
        </p:nvPicPr>
        <p:blipFill>
          <a:blip r:embed="rId2">
            <a:extLst/>
          </a:blip>
          <a:stretch>
            <a:fillRect/>
          </a:stretch>
        </p:blipFill>
        <p:spPr>
          <a:xfrm>
            <a:off x="5688658" y="3548693"/>
            <a:ext cx="1229393" cy="352235"/>
          </a:xfrm>
          <a:prstGeom prst="rect">
            <a:avLst/>
          </a:prstGeom>
        </p:spPr>
      </p:pic>
      <p:sp>
        <p:nvSpPr>
          <p:cNvPr id="376" name="Data"/>
          <p:cNvSpPr/>
          <p:nvPr/>
        </p:nvSpPr>
        <p:spPr>
          <a:xfrm>
            <a:off x="6947385"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377" name="Line"/>
          <p:cNvSpPr/>
          <p:nvPr/>
        </p:nvSpPr>
        <p:spPr>
          <a:xfrm flipV="1">
            <a:off x="8001570" y="3190559"/>
            <a:ext cx="1" cy="1068503"/>
          </a:xfrm>
          <a:prstGeom prst="line">
            <a:avLst/>
          </a:prstGeom>
          <a:ln w="25400">
            <a:solidFill>
              <a:srgbClr val="FFFFFF"/>
            </a:solidFill>
            <a:miter lim="400000"/>
          </a:ln>
        </p:spPr>
        <p:txBody>
          <a:bodyPr lIns="50800" tIns="50800" rIns="50800" bIns="50800" anchor="ctr"/>
          <a:lstStyle/>
          <a:p>
            <a:pPr/>
          </a:p>
        </p:txBody>
      </p:sp>
      <p:pic>
        <p:nvPicPr>
          <p:cNvPr id="378" name="Line Line" descr="Line Line"/>
          <p:cNvPicPr>
            <a:picLocks noChangeAspect="0"/>
          </p:cNvPicPr>
          <p:nvPr/>
        </p:nvPicPr>
        <p:blipFill>
          <a:blip r:embed="rId2">
            <a:extLst/>
          </a:blip>
          <a:stretch>
            <a:fillRect/>
          </a:stretch>
        </p:blipFill>
        <p:spPr>
          <a:xfrm>
            <a:off x="8474594" y="3548443"/>
            <a:ext cx="1229393" cy="352235"/>
          </a:xfrm>
          <a:prstGeom prst="rect">
            <a:avLst/>
          </a:prstGeom>
        </p:spPr>
      </p:pic>
      <p:sp>
        <p:nvSpPr>
          <p:cNvPr id="380" name="Data"/>
          <p:cNvSpPr/>
          <p:nvPr/>
        </p:nvSpPr>
        <p:spPr>
          <a:xfrm>
            <a:off x="15923327"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381" name="Line"/>
          <p:cNvSpPr/>
          <p:nvPr/>
        </p:nvSpPr>
        <p:spPr>
          <a:xfrm flipV="1">
            <a:off x="16977512" y="3190559"/>
            <a:ext cx="1" cy="1068503"/>
          </a:xfrm>
          <a:prstGeom prst="line">
            <a:avLst/>
          </a:prstGeom>
          <a:ln w="25400">
            <a:solidFill>
              <a:srgbClr val="FFFFFF"/>
            </a:solidFill>
            <a:miter lim="400000"/>
          </a:ln>
        </p:spPr>
        <p:txBody>
          <a:bodyPr lIns="50800" tIns="50800" rIns="50800" bIns="50800" anchor="ctr"/>
          <a:lstStyle/>
          <a:p>
            <a:pPr/>
          </a:p>
        </p:txBody>
      </p:sp>
      <p:pic>
        <p:nvPicPr>
          <p:cNvPr id="382" name="Line Line" descr="Line Line"/>
          <p:cNvPicPr>
            <a:picLocks noChangeAspect="0"/>
          </p:cNvPicPr>
          <p:nvPr/>
        </p:nvPicPr>
        <p:blipFill>
          <a:blip r:embed="rId2">
            <a:extLst/>
          </a:blip>
          <a:stretch>
            <a:fillRect/>
          </a:stretch>
        </p:blipFill>
        <p:spPr>
          <a:xfrm>
            <a:off x="17450536" y="3548443"/>
            <a:ext cx="1229393" cy="352235"/>
          </a:xfrm>
          <a:prstGeom prst="rect">
            <a:avLst/>
          </a:prstGeom>
        </p:spPr>
      </p:pic>
      <p:sp>
        <p:nvSpPr>
          <p:cNvPr id="384" name="Data"/>
          <p:cNvSpPr/>
          <p:nvPr/>
        </p:nvSpPr>
        <p:spPr>
          <a:xfrm>
            <a:off x="18646699" y="3190559"/>
            <a:ext cx="2108370"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385" name="Line"/>
          <p:cNvSpPr/>
          <p:nvPr/>
        </p:nvSpPr>
        <p:spPr>
          <a:xfrm flipV="1">
            <a:off x="19700884" y="3190559"/>
            <a:ext cx="1" cy="1068503"/>
          </a:xfrm>
          <a:prstGeom prst="line">
            <a:avLst/>
          </a:prstGeom>
          <a:ln w="25400">
            <a:solidFill>
              <a:srgbClr val="FFFFFF"/>
            </a:solidFill>
            <a:miter lim="400000"/>
          </a:ln>
        </p:spPr>
        <p:txBody>
          <a:bodyPr lIns="50800" tIns="50800" rIns="50800" bIns="50800" anchor="ctr"/>
          <a:lstStyle/>
          <a:p>
            <a:pPr/>
          </a:p>
        </p:txBody>
      </p:sp>
      <p:pic>
        <p:nvPicPr>
          <p:cNvPr id="386" name="Line Line" descr="Line Line"/>
          <p:cNvPicPr>
            <a:picLocks noChangeAspect="0"/>
          </p:cNvPicPr>
          <p:nvPr/>
        </p:nvPicPr>
        <p:blipFill>
          <a:blip r:embed="rId3">
            <a:extLst/>
          </a:blip>
          <a:stretch>
            <a:fillRect/>
          </a:stretch>
        </p:blipFill>
        <p:spPr>
          <a:xfrm>
            <a:off x="20236471" y="3577234"/>
            <a:ext cx="1229393" cy="295654"/>
          </a:xfrm>
          <a:prstGeom prst="rect">
            <a:avLst/>
          </a:prstGeom>
        </p:spPr>
      </p:pic>
      <p:pic>
        <p:nvPicPr>
          <p:cNvPr id="388" name="Line Line" descr="Line Line"/>
          <p:cNvPicPr>
            <a:picLocks noChangeAspect="0"/>
          </p:cNvPicPr>
          <p:nvPr/>
        </p:nvPicPr>
        <p:blipFill>
          <a:blip r:embed="rId4">
            <a:extLst/>
          </a:blip>
          <a:stretch>
            <a:fillRect/>
          </a:stretch>
        </p:blipFill>
        <p:spPr>
          <a:xfrm rot="5400000">
            <a:off x="20692336" y="4324829"/>
            <a:ext cx="1352440" cy="76201"/>
          </a:xfrm>
          <a:prstGeom prst="rect">
            <a:avLst/>
          </a:prstGeom>
        </p:spPr>
      </p:pic>
      <p:pic>
        <p:nvPicPr>
          <p:cNvPr id="390" name="Line Line" descr="Line Line"/>
          <p:cNvPicPr>
            <a:picLocks noChangeAspect="0"/>
          </p:cNvPicPr>
          <p:nvPr/>
        </p:nvPicPr>
        <p:blipFill>
          <a:blip r:embed="rId5">
            <a:extLst/>
          </a:blip>
          <a:stretch>
            <a:fillRect/>
          </a:stretch>
        </p:blipFill>
        <p:spPr>
          <a:xfrm>
            <a:off x="14664601" y="3548693"/>
            <a:ext cx="1314003" cy="352235"/>
          </a:xfrm>
          <a:prstGeom prst="rect">
            <a:avLst/>
          </a:prstGeom>
        </p:spPr>
      </p:pic>
      <p:pic>
        <p:nvPicPr>
          <p:cNvPr id="392" name="Line Line" descr="Line Line"/>
          <p:cNvPicPr>
            <a:picLocks noChangeAspect="0"/>
          </p:cNvPicPr>
          <p:nvPr/>
        </p:nvPicPr>
        <p:blipFill>
          <a:blip r:embed="rId6">
            <a:extLst/>
          </a:blip>
          <a:stretch>
            <a:fillRect/>
          </a:stretch>
        </p:blipFill>
        <p:spPr>
          <a:xfrm>
            <a:off x="20794527" y="4993080"/>
            <a:ext cx="1148059" cy="76201"/>
          </a:xfrm>
          <a:prstGeom prst="rect">
            <a:avLst/>
          </a:prstGeom>
        </p:spPr>
      </p:pic>
      <p:pic>
        <p:nvPicPr>
          <p:cNvPr id="394" name="Line Line" descr="Line Line"/>
          <p:cNvPicPr>
            <a:picLocks noChangeAspect="0"/>
          </p:cNvPicPr>
          <p:nvPr/>
        </p:nvPicPr>
        <p:blipFill>
          <a:blip r:embed="rId7">
            <a:extLst/>
          </a:blip>
          <a:stretch>
            <a:fillRect/>
          </a:stretch>
        </p:blipFill>
        <p:spPr>
          <a:xfrm rot="10800000">
            <a:off x="21097140" y="5454123"/>
            <a:ext cx="542833" cy="76201"/>
          </a:xfrm>
          <a:prstGeom prst="rect">
            <a:avLst/>
          </a:prstGeom>
        </p:spPr>
      </p:pic>
      <p:pic>
        <p:nvPicPr>
          <p:cNvPr id="396" name="Line Line" descr="Line Line"/>
          <p:cNvPicPr>
            <a:picLocks noChangeAspect="0"/>
          </p:cNvPicPr>
          <p:nvPr/>
        </p:nvPicPr>
        <p:blipFill>
          <a:blip r:embed="rId7">
            <a:extLst/>
          </a:blip>
          <a:stretch>
            <a:fillRect/>
          </a:stretch>
        </p:blipFill>
        <p:spPr>
          <a:xfrm rot="10800000">
            <a:off x="21097140" y="5945297"/>
            <a:ext cx="542833" cy="76201"/>
          </a:xfrm>
          <a:prstGeom prst="rect">
            <a:avLst/>
          </a:prstGeom>
        </p:spPr>
      </p:pic>
      <p:sp>
        <p:nvSpPr>
          <p:cNvPr id="398" name="Oval"/>
          <p:cNvSpPr/>
          <p:nvPr/>
        </p:nvSpPr>
        <p:spPr>
          <a:xfrm>
            <a:off x="9662267"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399" name="Oval"/>
          <p:cNvSpPr/>
          <p:nvPr/>
        </p:nvSpPr>
        <p:spPr>
          <a:xfrm>
            <a:off x="10368336"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00" name="Oval"/>
          <p:cNvSpPr/>
          <p:nvPr/>
        </p:nvSpPr>
        <p:spPr>
          <a:xfrm>
            <a:off x="11334717"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01" name="Oval"/>
          <p:cNvSpPr/>
          <p:nvPr/>
        </p:nvSpPr>
        <p:spPr>
          <a:xfrm>
            <a:off x="11942550"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02" name="Oval"/>
          <p:cNvSpPr/>
          <p:nvPr/>
        </p:nvSpPr>
        <p:spPr>
          <a:xfrm>
            <a:off x="13010283"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03" name="Oval"/>
          <p:cNvSpPr/>
          <p:nvPr/>
        </p:nvSpPr>
        <p:spPr>
          <a:xfrm>
            <a:off x="13973237"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04" name="Head,Current"/>
          <p:cNvSpPr/>
          <p:nvPr/>
        </p:nvSpPr>
        <p:spPr>
          <a:xfrm>
            <a:off x="1500641" y="5449146"/>
            <a:ext cx="2894565"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Head,Current</a:t>
            </a:r>
          </a:p>
        </p:txBody>
      </p:sp>
      <p:pic>
        <p:nvPicPr>
          <p:cNvPr id="405" name="Line Line" descr="Line Line"/>
          <p:cNvPicPr>
            <a:picLocks noChangeAspect="0"/>
          </p:cNvPicPr>
          <p:nvPr/>
        </p:nvPicPr>
        <p:blipFill>
          <a:blip r:embed="rId8">
            <a:extLst/>
          </a:blip>
          <a:stretch>
            <a:fillRect/>
          </a:stretch>
        </p:blipFill>
        <p:spPr>
          <a:xfrm rot="16200000">
            <a:off x="1669247" y="4929921"/>
            <a:ext cx="1771158" cy="352235"/>
          </a:xfrm>
          <a:prstGeom prst="rect">
            <a:avLst/>
          </a:prstGeom>
        </p:spPr>
      </p:pic>
      <p:sp>
        <p:nvSpPr>
          <p:cNvPr id="407" name="Tail"/>
          <p:cNvSpPr/>
          <p:nvPr/>
        </p:nvSpPr>
        <p:spPr>
          <a:xfrm>
            <a:off x="18626892" y="5357175"/>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Tail</a:t>
            </a:r>
          </a:p>
        </p:txBody>
      </p:sp>
      <p:pic>
        <p:nvPicPr>
          <p:cNvPr id="408" name="Line Line" descr="Line Line"/>
          <p:cNvPicPr>
            <a:picLocks noChangeAspect="0"/>
          </p:cNvPicPr>
          <p:nvPr/>
        </p:nvPicPr>
        <p:blipFill>
          <a:blip r:embed="rId8">
            <a:extLst/>
          </a:blip>
          <a:stretch>
            <a:fillRect/>
          </a:stretch>
        </p:blipFill>
        <p:spPr>
          <a:xfrm rot="16200000">
            <a:off x="18795498" y="4837950"/>
            <a:ext cx="1771158" cy="352234"/>
          </a:xfrm>
          <a:prstGeom prst="rect">
            <a:avLst/>
          </a:prstGeom>
        </p:spPr>
      </p:pic>
      <p:sp>
        <p:nvSpPr>
          <p:cNvPr id="410" name="Data"/>
          <p:cNvSpPr/>
          <p:nvPr/>
        </p:nvSpPr>
        <p:spPr>
          <a:xfrm>
            <a:off x="1565078"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411" name="Line"/>
          <p:cNvSpPr/>
          <p:nvPr/>
        </p:nvSpPr>
        <p:spPr>
          <a:xfrm flipV="1">
            <a:off x="2619262" y="6695971"/>
            <a:ext cx="1" cy="1068503"/>
          </a:xfrm>
          <a:prstGeom prst="line">
            <a:avLst/>
          </a:prstGeom>
          <a:ln w="25400">
            <a:solidFill>
              <a:srgbClr val="FFFFFF"/>
            </a:solidFill>
            <a:miter lim="400000"/>
          </a:ln>
        </p:spPr>
        <p:txBody>
          <a:bodyPr lIns="50800" tIns="50800" rIns="50800" bIns="50800" anchor="ctr"/>
          <a:lstStyle/>
          <a:p>
            <a:pPr/>
          </a:p>
        </p:txBody>
      </p:sp>
      <p:pic>
        <p:nvPicPr>
          <p:cNvPr id="412" name="Line Line" descr="Line Line"/>
          <p:cNvPicPr>
            <a:picLocks noChangeAspect="0"/>
          </p:cNvPicPr>
          <p:nvPr/>
        </p:nvPicPr>
        <p:blipFill>
          <a:blip r:embed="rId2">
            <a:extLst/>
          </a:blip>
          <a:stretch>
            <a:fillRect/>
          </a:stretch>
        </p:blipFill>
        <p:spPr>
          <a:xfrm>
            <a:off x="3092286" y="7053855"/>
            <a:ext cx="1229393" cy="352234"/>
          </a:xfrm>
          <a:prstGeom prst="rect">
            <a:avLst/>
          </a:prstGeom>
        </p:spPr>
      </p:pic>
      <p:sp>
        <p:nvSpPr>
          <p:cNvPr id="414" name="Data"/>
          <p:cNvSpPr/>
          <p:nvPr/>
        </p:nvSpPr>
        <p:spPr>
          <a:xfrm>
            <a:off x="4288450"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415" name="Line"/>
          <p:cNvSpPr/>
          <p:nvPr/>
        </p:nvSpPr>
        <p:spPr>
          <a:xfrm flipV="1">
            <a:off x="5342635" y="6695971"/>
            <a:ext cx="1" cy="1068503"/>
          </a:xfrm>
          <a:prstGeom prst="line">
            <a:avLst/>
          </a:prstGeom>
          <a:ln w="25400">
            <a:solidFill>
              <a:srgbClr val="FFFFFF"/>
            </a:solidFill>
            <a:miter lim="400000"/>
          </a:ln>
        </p:spPr>
        <p:txBody>
          <a:bodyPr lIns="50800" tIns="50800" rIns="50800" bIns="50800" anchor="ctr"/>
          <a:lstStyle/>
          <a:p>
            <a:pPr/>
          </a:p>
        </p:txBody>
      </p:sp>
      <p:pic>
        <p:nvPicPr>
          <p:cNvPr id="416" name="Line Line" descr="Line Line"/>
          <p:cNvPicPr>
            <a:picLocks noChangeAspect="0"/>
          </p:cNvPicPr>
          <p:nvPr/>
        </p:nvPicPr>
        <p:blipFill>
          <a:blip r:embed="rId2">
            <a:extLst/>
          </a:blip>
          <a:stretch>
            <a:fillRect/>
          </a:stretch>
        </p:blipFill>
        <p:spPr>
          <a:xfrm>
            <a:off x="5753095" y="7054105"/>
            <a:ext cx="1229393" cy="352235"/>
          </a:xfrm>
          <a:prstGeom prst="rect">
            <a:avLst/>
          </a:prstGeom>
        </p:spPr>
      </p:pic>
      <p:sp>
        <p:nvSpPr>
          <p:cNvPr id="418" name="Data"/>
          <p:cNvSpPr/>
          <p:nvPr/>
        </p:nvSpPr>
        <p:spPr>
          <a:xfrm>
            <a:off x="7011822"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419" name="Line"/>
          <p:cNvSpPr/>
          <p:nvPr/>
        </p:nvSpPr>
        <p:spPr>
          <a:xfrm flipV="1">
            <a:off x="8066007" y="6695971"/>
            <a:ext cx="1" cy="1068503"/>
          </a:xfrm>
          <a:prstGeom prst="line">
            <a:avLst/>
          </a:prstGeom>
          <a:ln w="25400">
            <a:solidFill>
              <a:srgbClr val="FFFFFF"/>
            </a:solidFill>
            <a:miter lim="400000"/>
          </a:ln>
        </p:spPr>
        <p:txBody>
          <a:bodyPr lIns="50800" tIns="50800" rIns="50800" bIns="50800" anchor="ctr"/>
          <a:lstStyle/>
          <a:p>
            <a:pPr/>
          </a:p>
        </p:txBody>
      </p:sp>
      <p:pic>
        <p:nvPicPr>
          <p:cNvPr id="420" name="Line Line" descr="Line Line"/>
          <p:cNvPicPr>
            <a:picLocks noChangeAspect="0"/>
          </p:cNvPicPr>
          <p:nvPr/>
        </p:nvPicPr>
        <p:blipFill>
          <a:blip r:embed="rId2">
            <a:extLst/>
          </a:blip>
          <a:stretch>
            <a:fillRect/>
          </a:stretch>
        </p:blipFill>
        <p:spPr>
          <a:xfrm>
            <a:off x="8539031" y="7053855"/>
            <a:ext cx="1229393" cy="352234"/>
          </a:xfrm>
          <a:prstGeom prst="rect">
            <a:avLst/>
          </a:prstGeom>
        </p:spPr>
      </p:pic>
      <p:sp>
        <p:nvSpPr>
          <p:cNvPr id="422" name="Data"/>
          <p:cNvSpPr/>
          <p:nvPr/>
        </p:nvSpPr>
        <p:spPr>
          <a:xfrm>
            <a:off x="15987763"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423" name="Line"/>
          <p:cNvSpPr/>
          <p:nvPr/>
        </p:nvSpPr>
        <p:spPr>
          <a:xfrm flipV="1">
            <a:off x="17041949" y="6695971"/>
            <a:ext cx="1" cy="1068503"/>
          </a:xfrm>
          <a:prstGeom prst="line">
            <a:avLst/>
          </a:prstGeom>
          <a:ln w="25400">
            <a:solidFill>
              <a:srgbClr val="FFFFFF"/>
            </a:solidFill>
            <a:miter lim="400000"/>
          </a:ln>
        </p:spPr>
        <p:txBody>
          <a:bodyPr lIns="50800" tIns="50800" rIns="50800" bIns="50800" anchor="ctr"/>
          <a:lstStyle/>
          <a:p>
            <a:pPr/>
          </a:p>
        </p:txBody>
      </p:sp>
      <p:pic>
        <p:nvPicPr>
          <p:cNvPr id="424" name="Line Line" descr="Line Line"/>
          <p:cNvPicPr>
            <a:picLocks noChangeAspect="0"/>
          </p:cNvPicPr>
          <p:nvPr/>
        </p:nvPicPr>
        <p:blipFill>
          <a:blip r:embed="rId2">
            <a:extLst/>
          </a:blip>
          <a:stretch>
            <a:fillRect/>
          </a:stretch>
        </p:blipFill>
        <p:spPr>
          <a:xfrm>
            <a:off x="17514972" y="7053855"/>
            <a:ext cx="1229393" cy="352234"/>
          </a:xfrm>
          <a:prstGeom prst="rect">
            <a:avLst/>
          </a:prstGeom>
        </p:spPr>
      </p:pic>
      <p:sp>
        <p:nvSpPr>
          <p:cNvPr id="426" name="Data"/>
          <p:cNvSpPr/>
          <p:nvPr/>
        </p:nvSpPr>
        <p:spPr>
          <a:xfrm>
            <a:off x="18711135"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427" name="Line"/>
          <p:cNvSpPr/>
          <p:nvPr/>
        </p:nvSpPr>
        <p:spPr>
          <a:xfrm flipV="1">
            <a:off x="19765320" y="6695971"/>
            <a:ext cx="1" cy="1068503"/>
          </a:xfrm>
          <a:prstGeom prst="line">
            <a:avLst/>
          </a:prstGeom>
          <a:ln w="25400">
            <a:solidFill>
              <a:srgbClr val="FFFFFF"/>
            </a:solidFill>
            <a:miter lim="400000"/>
          </a:ln>
        </p:spPr>
        <p:txBody>
          <a:bodyPr lIns="50800" tIns="50800" rIns="50800" bIns="50800" anchor="ctr"/>
          <a:lstStyle/>
          <a:p>
            <a:pPr/>
          </a:p>
        </p:txBody>
      </p:sp>
      <p:pic>
        <p:nvPicPr>
          <p:cNvPr id="428" name="Line Line" descr="Line Line"/>
          <p:cNvPicPr>
            <a:picLocks noChangeAspect="0"/>
          </p:cNvPicPr>
          <p:nvPr/>
        </p:nvPicPr>
        <p:blipFill>
          <a:blip r:embed="rId9">
            <a:extLst/>
          </a:blip>
          <a:stretch>
            <a:fillRect/>
          </a:stretch>
        </p:blipFill>
        <p:spPr>
          <a:xfrm>
            <a:off x="20387042" y="7050648"/>
            <a:ext cx="735977" cy="352234"/>
          </a:xfrm>
          <a:prstGeom prst="rect">
            <a:avLst/>
          </a:prstGeom>
        </p:spPr>
      </p:pic>
      <p:pic>
        <p:nvPicPr>
          <p:cNvPr id="430" name="Line Line" descr="Line Line"/>
          <p:cNvPicPr>
            <a:picLocks noChangeAspect="0"/>
          </p:cNvPicPr>
          <p:nvPr/>
        </p:nvPicPr>
        <p:blipFill>
          <a:blip r:embed="rId5">
            <a:extLst/>
          </a:blip>
          <a:stretch>
            <a:fillRect/>
          </a:stretch>
        </p:blipFill>
        <p:spPr>
          <a:xfrm>
            <a:off x="14729037" y="7054105"/>
            <a:ext cx="1314003" cy="352235"/>
          </a:xfrm>
          <a:prstGeom prst="rect">
            <a:avLst/>
          </a:prstGeom>
        </p:spPr>
      </p:pic>
      <p:sp>
        <p:nvSpPr>
          <p:cNvPr id="432" name="Oval"/>
          <p:cNvSpPr/>
          <p:nvPr/>
        </p:nvSpPr>
        <p:spPr>
          <a:xfrm>
            <a:off x="9726704" y="7082395"/>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33" name="Oval"/>
          <p:cNvSpPr/>
          <p:nvPr/>
        </p:nvSpPr>
        <p:spPr>
          <a:xfrm>
            <a:off x="10432773"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34" name="Oval"/>
          <p:cNvSpPr/>
          <p:nvPr/>
        </p:nvSpPr>
        <p:spPr>
          <a:xfrm>
            <a:off x="11399154"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35" name="Oval"/>
          <p:cNvSpPr/>
          <p:nvPr/>
        </p:nvSpPr>
        <p:spPr>
          <a:xfrm>
            <a:off x="12006987"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36" name="Oval"/>
          <p:cNvSpPr/>
          <p:nvPr/>
        </p:nvSpPr>
        <p:spPr>
          <a:xfrm>
            <a:off x="13074719" y="7082395"/>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37" name="Oval"/>
          <p:cNvSpPr/>
          <p:nvPr/>
        </p:nvSpPr>
        <p:spPr>
          <a:xfrm>
            <a:off x="14037673"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38" name="Head"/>
          <p:cNvSpPr/>
          <p:nvPr/>
        </p:nvSpPr>
        <p:spPr>
          <a:xfrm>
            <a:off x="1565078" y="8954558"/>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Head</a:t>
            </a:r>
          </a:p>
        </p:txBody>
      </p:sp>
      <p:pic>
        <p:nvPicPr>
          <p:cNvPr id="439" name="Line Line" descr="Line Line"/>
          <p:cNvPicPr>
            <a:picLocks noChangeAspect="0"/>
          </p:cNvPicPr>
          <p:nvPr/>
        </p:nvPicPr>
        <p:blipFill>
          <a:blip r:embed="rId8">
            <a:extLst/>
          </a:blip>
          <a:stretch>
            <a:fillRect/>
          </a:stretch>
        </p:blipFill>
        <p:spPr>
          <a:xfrm rot="16200000">
            <a:off x="1733684" y="8435333"/>
            <a:ext cx="1771158" cy="352235"/>
          </a:xfrm>
          <a:prstGeom prst="rect">
            <a:avLst/>
          </a:prstGeom>
        </p:spPr>
      </p:pic>
      <p:sp>
        <p:nvSpPr>
          <p:cNvPr id="441" name="Tail"/>
          <p:cNvSpPr/>
          <p:nvPr/>
        </p:nvSpPr>
        <p:spPr>
          <a:xfrm>
            <a:off x="18691328" y="8862587"/>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Tail</a:t>
            </a:r>
          </a:p>
        </p:txBody>
      </p:sp>
      <p:pic>
        <p:nvPicPr>
          <p:cNvPr id="442" name="Line Line" descr="Line Line"/>
          <p:cNvPicPr>
            <a:picLocks noChangeAspect="0"/>
          </p:cNvPicPr>
          <p:nvPr/>
        </p:nvPicPr>
        <p:blipFill>
          <a:blip r:embed="rId8">
            <a:extLst/>
          </a:blip>
          <a:stretch>
            <a:fillRect/>
          </a:stretch>
        </p:blipFill>
        <p:spPr>
          <a:xfrm rot="16200000">
            <a:off x="18859934" y="8343362"/>
            <a:ext cx="1771158" cy="352234"/>
          </a:xfrm>
          <a:prstGeom prst="rect">
            <a:avLst/>
          </a:prstGeom>
        </p:spPr>
      </p:pic>
      <p:sp>
        <p:nvSpPr>
          <p:cNvPr id="444" name="Data"/>
          <p:cNvSpPr/>
          <p:nvPr/>
        </p:nvSpPr>
        <p:spPr>
          <a:xfrm>
            <a:off x="21003654"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445" name="Line"/>
          <p:cNvSpPr/>
          <p:nvPr/>
        </p:nvSpPr>
        <p:spPr>
          <a:xfrm flipV="1">
            <a:off x="22057839" y="6695971"/>
            <a:ext cx="1" cy="1068503"/>
          </a:xfrm>
          <a:prstGeom prst="line">
            <a:avLst/>
          </a:prstGeom>
          <a:ln w="25400">
            <a:solidFill>
              <a:srgbClr val="FFFFFF"/>
            </a:solidFill>
            <a:miter lim="400000"/>
          </a:ln>
        </p:spPr>
        <p:txBody>
          <a:bodyPr lIns="50800" tIns="50800" rIns="50800" bIns="50800" anchor="ctr"/>
          <a:lstStyle/>
          <a:p>
            <a:pPr/>
          </a:p>
        </p:txBody>
      </p:sp>
      <p:pic>
        <p:nvPicPr>
          <p:cNvPr id="446" name="Line Line" descr="Line Line"/>
          <p:cNvPicPr>
            <a:picLocks noChangeAspect="0"/>
          </p:cNvPicPr>
          <p:nvPr/>
        </p:nvPicPr>
        <p:blipFill>
          <a:blip r:embed="rId3">
            <a:extLst/>
          </a:blip>
          <a:stretch>
            <a:fillRect/>
          </a:stretch>
        </p:blipFill>
        <p:spPr>
          <a:xfrm>
            <a:off x="22593427" y="7082645"/>
            <a:ext cx="1229393" cy="295655"/>
          </a:xfrm>
          <a:prstGeom prst="rect">
            <a:avLst/>
          </a:prstGeom>
        </p:spPr>
      </p:pic>
      <p:pic>
        <p:nvPicPr>
          <p:cNvPr id="448" name="Line Line" descr="Line Line"/>
          <p:cNvPicPr>
            <a:picLocks noChangeAspect="0"/>
          </p:cNvPicPr>
          <p:nvPr/>
        </p:nvPicPr>
        <p:blipFill>
          <a:blip r:embed="rId4">
            <a:extLst/>
          </a:blip>
          <a:stretch>
            <a:fillRect/>
          </a:stretch>
        </p:blipFill>
        <p:spPr>
          <a:xfrm rot="5400000">
            <a:off x="23049292" y="7830241"/>
            <a:ext cx="1352439" cy="76201"/>
          </a:xfrm>
          <a:prstGeom prst="rect">
            <a:avLst/>
          </a:prstGeom>
        </p:spPr>
      </p:pic>
      <p:pic>
        <p:nvPicPr>
          <p:cNvPr id="450" name="Line Line" descr="Line Line"/>
          <p:cNvPicPr>
            <a:picLocks noChangeAspect="0"/>
          </p:cNvPicPr>
          <p:nvPr/>
        </p:nvPicPr>
        <p:blipFill>
          <a:blip r:embed="rId6">
            <a:extLst/>
          </a:blip>
          <a:stretch>
            <a:fillRect/>
          </a:stretch>
        </p:blipFill>
        <p:spPr>
          <a:xfrm>
            <a:off x="23151482" y="8498492"/>
            <a:ext cx="1148059" cy="76201"/>
          </a:xfrm>
          <a:prstGeom prst="rect">
            <a:avLst/>
          </a:prstGeom>
        </p:spPr>
      </p:pic>
      <p:pic>
        <p:nvPicPr>
          <p:cNvPr id="452" name="Line Line" descr="Line Line"/>
          <p:cNvPicPr>
            <a:picLocks noChangeAspect="0"/>
          </p:cNvPicPr>
          <p:nvPr/>
        </p:nvPicPr>
        <p:blipFill>
          <a:blip r:embed="rId7">
            <a:extLst/>
          </a:blip>
          <a:stretch>
            <a:fillRect/>
          </a:stretch>
        </p:blipFill>
        <p:spPr>
          <a:xfrm rot="10800000">
            <a:off x="23454095" y="8959535"/>
            <a:ext cx="542833" cy="76201"/>
          </a:xfrm>
          <a:prstGeom prst="rect">
            <a:avLst/>
          </a:prstGeom>
        </p:spPr>
      </p:pic>
      <p:pic>
        <p:nvPicPr>
          <p:cNvPr id="454" name="Line Line" descr="Line Line"/>
          <p:cNvPicPr>
            <a:picLocks noChangeAspect="0"/>
          </p:cNvPicPr>
          <p:nvPr/>
        </p:nvPicPr>
        <p:blipFill>
          <a:blip r:embed="rId7">
            <a:extLst/>
          </a:blip>
          <a:stretch>
            <a:fillRect/>
          </a:stretch>
        </p:blipFill>
        <p:spPr>
          <a:xfrm rot="10800000">
            <a:off x="23454095" y="9450709"/>
            <a:ext cx="542833" cy="76201"/>
          </a:xfrm>
          <a:prstGeom prst="rect">
            <a:avLst/>
          </a:prstGeom>
        </p:spPr>
      </p:pic>
      <p:sp>
        <p:nvSpPr>
          <p:cNvPr id="456" name="Data"/>
          <p:cNvSpPr/>
          <p:nvPr/>
        </p:nvSpPr>
        <p:spPr>
          <a:xfrm>
            <a:off x="1535670"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457" name="Line"/>
          <p:cNvSpPr/>
          <p:nvPr/>
        </p:nvSpPr>
        <p:spPr>
          <a:xfrm flipV="1">
            <a:off x="2589855" y="10200881"/>
            <a:ext cx="1" cy="1068504"/>
          </a:xfrm>
          <a:prstGeom prst="line">
            <a:avLst/>
          </a:prstGeom>
          <a:ln w="25400">
            <a:solidFill>
              <a:srgbClr val="FFFFFF"/>
            </a:solidFill>
            <a:miter lim="400000"/>
          </a:ln>
        </p:spPr>
        <p:txBody>
          <a:bodyPr lIns="50800" tIns="50800" rIns="50800" bIns="50800" anchor="ctr"/>
          <a:lstStyle/>
          <a:p>
            <a:pPr/>
          </a:p>
        </p:txBody>
      </p:sp>
      <p:pic>
        <p:nvPicPr>
          <p:cNvPr id="458" name="Line Line" descr="Line Line"/>
          <p:cNvPicPr>
            <a:picLocks noChangeAspect="0"/>
          </p:cNvPicPr>
          <p:nvPr/>
        </p:nvPicPr>
        <p:blipFill>
          <a:blip r:embed="rId2">
            <a:extLst/>
          </a:blip>
          <a:stretch>
            <a:fillRect/>
          </a:stretch>
        </p:blipFill>
        <p:spPr>
          <a:xfrm>
            <a:off x="3062878" y="10558766"/>
            <a:ext cx="1229393" cy="352234"/>
          </a:xfrm>
          <a:prstGeom prst="rect">
            <a:avLst/>
          </a:prstGeom>
        </p:spPr>
      </p:pic>
      <p:sp>
        <p:nvSpPr>
          <p:cNvPr id="460" name="Data"/>
          <p:cNvSpPr/>
          <p:nvPr/>
        </p:nvSpPr>
        <p:spPr>
          <a:xfrm>
            <a:off x="4259042"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461" name="Line"/>
          <p:cNvSpPr/>
          <p:nvPr/>
        </p:nvSpPr>
        <p:spPr>
          <a:xfrm flipV="1">
            <a:off x="5313227" y="10200881"/>
            <a:ext cx="1" cy="1068504"/>
          </a:xfrm>
          <a:prstGeom prst="line">
            <a:avLst/>
          </a:prstGeom>
          <a:ln w="25400">
            <a:solidFill>
              <a:srgbClr val="FFFFFF"/>
            </a:solidFill>
            <a:miter lim="400000"/>
          </a:ln>
        </p:spPr>
        <p:txBody>
          <a:bodyPr lIns="50800" tIns="50800" rIns="50800" bIns="50800" anchor="ctr"/>
          <a:lstStyle/>
          <a:p>
            <a:pPr/>
          </a:p>
        </p:txBody>
      </p:sp>
      <p:pic>
        <p:nvPicPr>
          <p:cNvPr id="462" name="Line Line" descr="Line Line"/>
          <p:cNvPicPr>
            <a:picLocks noChangeAspect="0"/>
          </p:cNvPicPr>
          <p:nvPr/>
        </p:nvPicPr>
        <p:blipFill>
          <a:blip r:embed="rId2">
            <a:extLst/>
          </a:blip>
          <a:stretch>
            <a:fillRect/>
          </a:stretch>
        </p:blipFill>
        <p:spPr>
          <a:xfrm>
            <a:off x="5723687" y="10559016"/>
            <a:ext cx="1229393" cy="352234"/>
          </a:xfrm>
          <a:prstGeom prst="rect">
            <a:avLst/>
          </a:prstGeom>
        </p:spPr>
      </p:pic>
      <p:sp>
        <p:nvSpPr>
          <p:cNvPr id="464" name="Data"/>
          <p:cNvSpPr/>
          <p:nvPr/>
        </p:nvSpPr>
        <p:spPr>
          <a:xfrm>
            <a:off x="6982414"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465" name="Line"/>
          <p:cNvSpPr/>
          <p:nvPr/>
        </p:nvSpPr>
        <p:spPr>
          <a:xfrm flipV="1">
            <a:off x="8036599" y="10200881"/>
            <a:ext cx="1" cy="1068504"/>
          </a:xfrm>
          <a:prstGeom prst="line">
            <a:avLst/>
          </a:prstGeom>
          <a:ln w="25400">
            <a:solidFill>
              <a:srgbClr val="FFFFFF"/>
            </a:solidFill>
            <a:miter lim="400000"/>
          </a:ln>
        </p:spPr>
        <p:txBody>
          <a:bodyPr lIns="50800" tIns="50800" rIns="50800" bIns="50800" anchor="ctr"/>
          <a:lstStyle/>
          <a:p>
            <a:pPr/>
          </a:p>
        </p:txBody>
      </p:sp>
      <p:pic>
        <p:nvPicPr>
          <p:cNvPr id="466" name="Line Line" descr="Line Line"/>
          <p:cNvPicPr>
            <a:picLocks noChangeAspect="0"/>
          </p:cNvPicPr>
          <p:nvPr/>
        </p:nvPicPr>
        <p:blipFill>
          <a:blip r:embed="rId2">
            <a:extLst/>
          </a:blip>
          <a:stretch>
            <a:fillRect/>
          </a:stretch>
        </p:blipFill>
        <p:spPr>
          <a:xfrm>
            <a:off x="8509623" y="10558766"/>
            <a:ext cx="1229393" cy="352234"/>
          </a:xfrm>
          <a:prstGeom prst="rect">
            <a:avLst/>
          </a:prstGeom>
        </p:spPr>
      </p:pic>
      <p:sp>
        <p:nvSpPr>
          <p:cNvPr id="468" name="Data"/>
          <p:cNvSpPr/>
          <p:nvPr/>
        </p:nvSpPr>
        <p:spPr>
          <a:xfrm>
            <a:off x="15958356"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469" name="Line"/>
          <p:cNvSpPr/>
          <p:nvPr/>
        </p:nvSpPr>
        <p:spPr>
          <a:xfrm flipV="1">
            <a:off x="17012541" y="10200881"/>
            <a:ext cx="1" cy="1068504"/>
          </a:xfrm>
          <a:prstGeom prst="line">
            <a:avLst/>
          </a:prstGeom>
          <a:ln w="25400">
            <a:solidFill>
              <a:srgbClr val="FFFFFF"/>
            </a:solidFill>
            <a:miter lim="400000"/>
          </a:ln>
        </p:spPr>
        <p:txBody>
          <a:bodyPr lIns="50800" tIns="50800" rIns="50800" bIns="50800" anchor="ctr"/>
          <a:lstStyle/>
          <a:p>
            <a:pPr/>
          </a:p>
        </p:txBody>
      </p:sp>
      <p:pic>
        <p:nvPicPr>
          <p:cNvPr id="470" name="Line Line" descr="Line Line"/>
          <p:cNvPicPr>
            <a:picLocks noChangeAspect="0"/>
          </p:cNvPicPr>
          <p:nvPr/>
        </p:nvPicPr>
        <p:blipFill>
          <a:blip r:embed="rId2">
            <a:extLst/>
          </a:blip>
          <a:stretch>
            <a:fillRect/>
          </a:stretch>
        </p:blipFill>
        <p:spPr>
          <a:xfrm>
            <a:off x="17485565" y="10558766"/>
            <a:ext cx="1229393" cy="352234"/>
          </a:xfrm>
          <a:prstGeom prst="rect">
            <a:avLst/>
          </a:prstGeom>
        </p:spPr>
      </p:pic>
      <p:sp>
        <p:nvSpPr>
          <p:cNvPr id="472" name="Data"/>
          <p:cNvSpPr/>
          <p:nvPr/>
        </p:nvSpPr>
        <p:spPr>
          <a:xfrm>
            <a:off x="18681727"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473" name="Line"/>
          <p:cNvSpPr/>
          <p:nvPr/>
        </p:nvSpPr>
        <p:spPr>
          <a:xfrm flipV="1">
            <a:off x="19735913" y="10200881"/>
            <a:ext cx="1" cy="1068504"/>
          </a:xfrm>
          <a:prstGeom prst="line">
            <a:avLst/>
          </a:prstGeom>
          <a:ln w="25400">
            <a:solidFill>
              <a:srgbClr val="FFFFFF"/>
            </a:solidFill>
            <a:miter lim="400000"/>
          </a:ln>
        </p:spPr>
        <p:txBody>
          <a:bodyPr lIns="50800" tIns="50800" rIns="50800" bIns="50800" anchor="ctr"/>
          <a:lstStyle/>
          <a:p>
            <a:pPr/>
          </a:p>
        </p:txBody>
      </p:sp>
      <p:pic>
        <p:nvPicPr>
          <p:cNvPr id="474" name="Line Line" descr="Line Line"/>
          <p:cNvPicPr>
            <a:picLocks noChangeAspect="0"/>
          </p:cNvPicPr>
          <p:nvPr/>
        </p:nvPicPr>
        <p:blipFill>
          <a:blip r:embed="rId9">
            <a:extLst/>
          </a:blip>
          <a:stretch>
            <a:fillRect/>
          </a:stretch>
        </p:blipFill>
        <p:spPr>
          <a:xfrm>
            <a:off x="20357634" y="10555559"/>
            <a:ext cx="735977" cy="352234"/>
          </a:xfrm>
          <a:prstGeom prst="rect">
            <a:avLst/>
          </a:prstGeom>
        </p:spPr>
      </p:pic>
      <p:pic>
        <p:nvPicPr>
          <p:cNvPr id="476" name="Line Line" descr="Line Line"/>
          <p:cNvPicPr>
            <a:picLocks noChangeAspect="0"/>
          </p:cNvPicPr>
          <p:nvPr/>
        </p:nvPicPr>
        <p:blipFill>
          <a:blip r:embed="rId5">
            <a:extLst/>
          </a:blip>
          <a:stretch>
            <a:fillRect/>
          </a:stretch>
        </p:blipFill>
        <p:spPr>
          <a:xfrm>
            <a:off x="14699629" y="10559016"/>
            <a:ext cx="1314004" cy="352234"/>
          </a:xfrm>
          <a:prstGeom prst="rect">
            <a:avLst/>
          </a:prstGeom>
        </p:spPr>
      </p:pic>
      <p:sp>
        <p:nvSpPr>
          <p:cNvPr id="478" name="Oval"/>
          <p:cNvSpPr/>
          <p:nvPr/>
        </p:nvSpPr>
        <p:spPr>
          <a:xfrm>
            <a:off x="9697296" y="10587306"/>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79" name="Oval"/>
          <p:cNvSpPr/>
          <p:nvPr/>
        </p:nvSpPr>
        <p:spPr>
          <a:xfrm>
            <a:off x="10403364" y="10587306"/>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80" name="Oval"/>
          <p:cNvSpPr/>
          <p:nvPr/>
        </p:nvSpPr>
        <p:spPr>
          <a:xfrm>
            <a:off x="11369746" y="10587306"/>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81" name="Oval"/>
          <p:cNvSpPr/>
          <p:nvPr/>
        </p:nvSpPr>
        <p:spPr>
          <a:xfrm>
            <a:off x="11977578" y="10587306"/>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82" name="Oval"/>
          <p:cNvSpPr/>
          <p:nvPr/>
        </p:nvSpPr>
        <p:spPr>
          <a:xfrm>
            <a:off x="13045312" y="10587306"/>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83" name="Oval"/>
          <p:cNvSpPr/>
          <p:nvPr/>
        </p:nvSpPr>
        <p:spPr>
          <a:xfrm>
            <a:off x="14008265" y="10587306"/>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484" name="Head"/>
          <p:cNvSpPr/>
          <p:nvPr/>
        </p:nvSpPr>
        <p:spPr>
          <a:xfrm>
            <a:off x="1535670" y="1245946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Head</a:t>
            </a:r>
          </a:p>
        </p:txBody>
      </p:sp>
      <p:pic>
        <p:nvPicPr>
          <p:cNvPr id="485" name="Line Line" descr="Line Line"/>
          <p:cNvPicPr>
            <a:picLocks noChangeAspect="0"/>
          </p:cNvPicPr>
          <p:nvPr/>
        </p:nvPicPr>
        <p:blipFill>
          <a:blip r:embed="rId8">
            <a:extLst/>
          </a:blip>
          <a:stretch>
            <a:fillRect/>
          </a:stretch>
        </p:blipFill>
        <p:spPr>
          <a:xfrm rot="16200000">
            <a:off x="1704276" y="11940244"/>
            <a:ext cx="1771158" cy="352234"/>
          </a:xfrm>
          <a:prstGeom prst="rect">
            <a:avLst/>
          </a:prstGeom>
        </p:spPr>
      </p:pic>
      <p:sp>
        <p:nvSpPr>
          <p:cNvPr id="487" name="Tail"/>
          <p:cNvSpPr/>
          <p:nvPr/>
        </p:nvSpPr>
        <p:spPr>
          <a:xfrm>
            <a:off x="20798587" y="12367498"/>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Tail</a:t>
            </a:r>
          </a:p>
        </p:txBody>
      </p:sp>
      <p:pic>
        <p:nvPicPr>
          <p:cNvPr id="488" name="Line Line" descr="Line Line"/>
          <p:cNvPicPr>
            <a:picLocks noChangeAspect="0"/>
          </p:cNvPicPr>
          <p:nvPr/>
        </p:nvPicPr>
        <p:blipFill>
          <a:blip r:embed="rId8">
            <a:extLst/>
          </a:blip>
          <a:stretch>
            <a:fillRect/>
          </a:stretch>
        </p:blipFill>
        <p:spPr>
          <a:xfrm rot="16200000">
            <a:off x="20967193" y="11848273"/>
            <a:ext cx="1771158" cy="352234"/>
          </a:xfrm>
          <a:prstGeom prst="rect">
            <a:avLst/>
          </a:prstGeom>
        </p:spPr>
      </p:pic>
      <p:sp>
        <p:nvSpPr>
          <p:cNvPr id="490" name="Data"/>
          <p:cNvSpPr/>
          <p:nvPr/>
        </p:nvSpPr>
        <p:spPr>
          <a:xfrm>
            <a:off x="20974246"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Data  </a:t>
            </a:r>
          </a:p>
        </p:txBody>
      </p:sp>
      <p:sp>
        <p:nvSpPr>
          <p:cNvPr id="491" name="Line"/>
          <p:cNvSpPr/>
          <p:nvPr/>
        </p:nvSpPr>
        <p:spPr>
          <a:xfrm flipV="1">
            <a:off x="22028432" y="10200881"/>
            <a:ext cx="1" cy="1068504"/>
          </a:xfrm>
          <a:prstGeom prst="line">
            <a:avLst/>
          </a:prstGeom>
          <a:ln w="25400">
            <a:solidFill>
              <a:srgbClr val="FFFFFF"/>
            </a:solidFill>
            <a:miter lim="400000"/>
          </a:ln>
        </p:spPr>
        <p:txBody>
          <a:bodyPr lIns="50800" tIns="50800" rIns="50800" bIns="50800" anchor="ctr"/>
          <a:lstStyle/>
          <a:p>
            <a:pPr/>
          </a:p>
        </p:txBody>
      </p:sp>
      <p:pic>
        <p:nvPicPr>
          <p:cNvPr id="492" name="Line Line" descr="Line Line"/>
          <p:cNvPicPr>
            <a:picLocks noChangeAspect="0"/>
          </p:cNvPicPr>
          <p:nvPr/>
        </p:nvPicPr>
        <p:blipFill>
          <a:blip r:embed="rId3">
            <a:extLst/>
          </a:blip>
          <a:stretch>
            <a:fillRect/>
          </a:stretch>
        </p:blipFill>
        <p:spPr>
          <a:xfrm>
            <a:off x="22564019" y="10587556"/>
            <a:ext cx="1229393" cy="295655"/>
          </a:xfrm>
          <a:prstGeom prst="rect">
            <a:avLst/>
          </a:prstGeom>
        </p:spPr>
      </p:pic>
      <p:pic>
        <p:nvPicPr>
          <p:cNvPr id="494" name="Line Line" descr="Line Line"/>
          <p:cNvPicPr>
            <a:picLocks noChangeAspect="0"/>
          </p:cNvPicPr>
          <p:nvPr/>
        </p:nvPicPr>
        <p:blipFill>
          <a:blip r:embed="rId4">
            <a:extLst/>
          </a:blip>
          <a:stretch>
            <a:fillRect/>
          </a:stretch>
        </p:blipFill>
        <p:spPr>
          <a:xfrm rot="5400000">
            <a:off x="23019884" y="11335152"/>
            <a:ext cx="1352439" cy="76201"/>
          </a:xfrm>
          <a:prstGeom prst="rect">
            <a:avLst/>
          </a:prstGeom>
        </p:spPr>
      </p:pic>
      <p:pic>
        <p:nvPicPr>
          <p:cNvPr id="496" name="Line Line" descr="Line Line"/>
          <p:cNvPicPr>
            <a:picLocks noChangeAspect="0"/>
          </p:cNvPicPr>
          <p:nvPr/>
        </p:nvPicPr>
        <p:blipFill>
          <a:blip r:embed="rId6">
            <a:extLst/>
          </a:blip>
          <a:stretch>
            <a:fillRect/>
          </a:stretch>
        </p:blipFill>
        <p:spPr>
          <a:xfrm>
            <a:off x="23122075" y="12003402"/>
            <a:ext cx="1148059" cy="76201"/>
          </a:xfrm>
          <a:prstGeom prst="rect">
            <a:avLst/>
          </a:prstGeom>
        </p:spPr>
      </p:pic>
      <p:pic>
        <p:nvPicPr>
          <p:cNvPr id="498" name="Line Line" descr="Line Line"/>
          <p:cNvPicPr>
            <a:picLocks noChangeAspect="0"/>
          </p:cNvPicPr>
          <p:nvPr/>
        </p:nvPicPr>
        <p:blipFill>
          <a:blip r:embed="rId7">
            <a:extLst/>
          </a:blip>
          <a:stretch>
            <a:fillRect/>
          </a:stretch>
        </p:blipFill>
        <p:spPr>
          <a:xfrm rot="10800000">
            <a:off x="23424688" y="12464446"/>
            <a:ext cx="542833" cy="76201"/>
          </a:xfrm>
          <a:prstGeom prst="rect">
            <a:avLst/>
          </a:prstGeom>
        </p:spPr>
      </p:pic>
      <p:pic>
        <p:nvPicPr>
          <p:cNvPr id="500" name="Line Line" descr="Line Line"/>
          <p:cNvPicPr>
            <a:picLocks noChangeAspect="0"/>
          </p:cNvPicPr>
          <p:nvPr/>
        </p:nvPicPr>
        <p:blipFill>
          <a:blip r:embed="rId7">
            <a:extLst/>
          </a:blip>
          <a:stretch>
            <a:fillRect/>
          </a:stretch>
        </p:blipFill>
        <p:spPr>
          <a:xfrm rot="10800000">
            <a:off x="23424688" y="12955620"/>
            <a:ext cx="542833" cy="76201"/>
          </a:xfrm>
          <a:prstGeom prst="rect">
            <a:avLst/>
          </a:prstGeom>
        </p:spPr>
      </p:pic>
      <p:sp>
        <p:nvSpPr>
          <p:cNvPr id="502" name="Current"/>
          <p:cNvSpPr/>
          <p:nvPr/>
        </p:nvSpPr>
        <p:spPr>
          <a:xfrm>
            <a:off x="4038197" y="8857954"/>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Current</a:t>
            </a:r>
          </a:p>
        </p:txBody>
      </p:sp>
      <p:pic>
        <p:nvPicPr>
          <p:cNvPr id="503" name="Line Line" descr="Line Line"/>
          <p:cNvPicPr>
            <a:picLocks noChangeAspect="0"/>
          </p:cNvPicPr>
          <p:nvPr/>
        </p:nvPicPr>
        <p:blipFill>
          <a:blip r:embed="rId8">
            <a:extLst/>
          </a:blip>
          <a:stretch>
            <a:fillRect/>
          </a:stretch>
        </p:blipFill>
        <p:spPr>
          <a:xfrm rot="16200000">
            <a:off x="4206803" y="8338729"/>
            <a:ext cx="1771158" cy="352235"/>
          </a:xfrm>
          <a:prstGeom prst="rect">
            <a:avLst/>
          </a:prstGeom>
        </p:spPr>
      </p:pic>
      <p:sp>
        <p:nvSpPr>
          <p:cNvPr id="505" name="Current"/>
          <p:cNvSpPr/>
          <p:nvPr/>
        </p:nvSpPr>
        <p:spPr>
          <a:xfrm>
            <a:off x="15987763" y="12363366"/>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pPr/>
            <a:r>
              <a:t>Current</a:t>
            </a:r>
          </a:p>
        </p:txBody>
      </p:sp>
      <p:pic>
        <p:nvPicPr>
          <p:cNvPr id="506" name="Line Line" descr="Line Line"/>
          <p:cNvPicPr>
            <a:picLocks noChangeAspect="0"/>
          </p:cNvPicPr>
          <p:nvPr/>
        </p:nvPicPr>
        <p:blipFill>
          <a:blip r:embed="rId8">
            <a:extLst/>
          </a:blip>
          <a:stretch>
            <a:fillRect/>
          </a:stretch>
        </p:blipFill>
        <p:spPr>
          <a:xfrm rot="16200000">
            <a:off x="16156370" y="11844141"/>
            <a:ext cx="1771157" cy="352234"/>
          </a:xfrm>
          <a:prstGeom prst="rect">
            <a:avLst/>
          </a:prstGeom>
        </p:spPr>
      </p:pic>
      <p:sp>
        <p:nvSpPr>
          <p:cNvPr id="508" name="Traversal works as if data is found then no problem else current=current -&gt;next going to next node"/>
          <p:cNvSpPr txBox="1"/>
          <p:nvPr/>
        </p:nvSpPr>
        <p:spPr>
          <a:xfrm>
            <a:off x="5062077" y="11174697"/>
            <a:ext cx="9875681" cy="17693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lgn="ctr">
              <a:lnSpc>
                <a:spcPct val="90000"/>
              </a:lnSpc>
              <a:spcBef>
                <a:spcPts val="0"/>
              </a:spcBef>
              <a:defRPr spc="-104" sz="3500">
                <a:gradFill flip="none" rotWithShape="1">
                  <a:gsLst>
                    <a:gs pos="0">
                      <a:srgbClr val="FFFFFF"/>
                    </a:gs>
                    <a:gs pos="100000">
                      <a:srgbClr val="929292"/>
                    </a:gs>
                  </a:gsLst>
                  <a:lin ang="5400000" scaled="0"/>
                </a:gradFill>
                <a:latin typeface="+mn-lt"/>
                <a:ea typeface="+mn-ea"/>
                <a:cs typeface="+mn-cs"/>
                <a:sym typeface="Graphik Semibold"/>
              </a:defRPr>
            </a:lvl1pPr>
          </a:lstStyle>
          <a:p>
            <a:pPr/>
            <a:r>
              <a:t>Traversal works as if data is found then no problem else current=current -&gt;next going to next node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0" name="Functionalities of Functions in Code"/>
          <p:cNvSpPr txBox="1"/>
          <p:nvPr>
            <p:ph type="title"/>
          </p:nvPr>
        </p:nvSpPr>
        <p:spPr>
          <a:prstGeom prst="rect">
            <a:avLst/>
          </a:prstGeom>
        </p:spPr>
        <p:txBody>
          <a:bodyPr/>
          <a:lstStyle/>
          <a:p>
            <a:pPr/>
            <a:r>
              <a:t>Functionalities of Functions in Code</a:t>
            </a:r>
          </a:p>
        </p:txBody>
      </p:sp>
      <p:sp>
        <p:nvSpPr>
          <p:cNvPr id="511" name="add(Node *temp):It inserts a new node…"/>
          <p:cNvSpPr txBox="1"/>
          <p:nvPr>
            <p:ph type="body" idx="1"/>
          </p:nvPr>
        </p:nvSpPr>
        <p:spPr>
          <a:prstGeom prst="rect">
            <a:avLst/>
          </a:prstGeom>
        </p:spPr>
        <p:txBody>
          <a:bodyPr/>
          <a:lstStyle/>
          <a:p>
            <a:pPr/>
            <a:r>
              <a:t>add(Node *temp):It inserts a new node</a:t>
            </a:r>
          </a:p>
          <a:p>
            <a:pPr/>
            <a:r>
              <a:t>display():It traverse the whole linked and displays details of all the recipe in the database</a:t>
            </a:r>
          </a:p>
          <a:p>
            <a:pPr/>
            <a:r>
              <a:t>dis(string s):It traverses whole linked list and displays details of that particular name</a:t>
            </a:r>
          </a:p>
          <a:p>
            <a:pPr/>
            <a:r>
              <a:t>disp(Node* current):It displays the details of the current data</a:t>
            </a:r>
          </a:p>
          <a:p>
            <a:pPr/>
            <a:r>
              <a:t>search(string s):It traverses whole linked list and searches the name of recipe and displays the details of that particular recipe.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Functionalities of Functions in Code"/>
          <p:cNvSpPr txBox="1"/>
          <p:nvPr>
            <p:ph type="title"/>
          </p:nvPr>
        </p:nvSpPr>
        <p:spPr>
          <a:prstGeom prst="rect">
            <a:avLst/>
          </a:prstGeom>
        </p:spPr>
        <p:txBody>
          <a:bodyPr/>
          <a:lstStyle/>
          <a:p>
            <a:pPr/>
            <a:r>
              <a:t>Functionalities of Functions in Code</a:t>
            </a:r>
          </a:p>
        </p:txBody>
      </p:sp>
      <p:sp>
        <p:nvSpPr>
          <p:cNvPr id="514" name="category(string s):It traverses whole linked list and finds all recipe of that particular category and display all recipe with their particular details…"/>
          <p:cNvSpPr txBox="1"/>
          <p:nvPr>
            <p:ph type="body" idx="1"/>
          </p:nvPr>
        </p:nvSpPr>
        <p:spPr>
          <a:prstGeom prst="rect">
            <a:avLst/>
          </a:prstGeom>
        </p:spPr>
        <p:txBody>
          <a:bodyPr/>
          <a:lstStyle/>
          <a:p>
            <a:pPr/>
            <a:r>
              <a:t>category(string s):It traverses whole linked list and finds all recipe of that particular category and display all recipe with their particular details</a:t>
            </a:r>
          </a:p>
          <a:p>
            <a:pPr/>
            <a:r>
              <a:t>meal_planner():It accepts the name of all recipe person wants to eat in a day and print all  with their details using the function disp()</a:t>
            </a:r>
          </a:p>
          <a:p>
            <a:pPr/>
            <a:r>
              <a:t>meal_decider():It accepts data of category and range of calories and traverses the list and prints all the recipe which meet the condition</a:t>
            </a:r>
          </a:p>
          <a:p>
            <a:pPr/>
            <a:r>
              <a:t>main():Mainly used for traversing the civ file and for calling functions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Time Complexity"/>
          <p:cNvSpPr txBox="1"/>
          <p:nvPr>
            <p:ph type="title"/>
          </p:nvPr>
        </p:nvSpPr>
        <p:spPr>
          <a:prstGeom prst="rect">
            <a:avLst/>
          </a:prstGeom>
        </p:spPr>
        <p:txBody>
          <a:bodyPr/>
          <a:lstStyle/>
          <a:p>
            <a:pPr/>
            <a:r>
              <a:t>Time Complexity</a:t>
            </a:r>
          </a:p>
        </p:txBody>
      </p:sp>
      <p:sp>
        <p:nvSpPr>
          <p:cNvPr id="517" name="add(Node *temp):O(1)…"/>
          <p:cNvSpPr txBox="1"/>
          <p:nvPr>
            <p:ph type="body" idx="1"/>
          </p:nvPr>
        </p:nvSpPr>
        <p:spPr>
          <a:xfrm>
            <a:off x="1269999" y="2639701"/>
            <a:ext cx="21844001" cy="10060299"/>
          </a:xfrm>
          <a:prstGeom prst="rect">
            <a:avLst/>
          </a:prstGeom>
        </p:spPr>
        <p:txBody>
          <a:bodyPr/>
          <a:lstStyle/>
          <a:p>
            <a:pPr/>
            <a:r>
              <a:t>add(Node *temp):O(1)</a:t>
            </a:r>
          </a:p>
          <a:p>
            <a:pPr/>
            <a:r>
              <a:t>display():O(n</a:t>
            </a:r>
            <a:r>
              <a:rPr baseline="31999"/>
              <a:t>2</a:t>
            </a:r>
            <a:r>
              <a:t>)</a:t>
            </a:r>
          </a:p>
          <a:p>
            <a:pPr/>
            <a:r>
              <a:t>dis(string s):O(n</a:t>
            </a:r>
            <a:r>
              <a:rPr baseline="31999"/>
              <a:t>2</a:t>
            </a:r>
            <a:r>
              <a:t>)</a:t>
            </a:r>
          </a:p>
          <a:p>
            <a:pPr/>
            <a:r>
              <a:t>disp(Node *current):O(n)</a:t>
            </a:r>
          </a:p>
          <a:p>
            <a:pPr/>
            <a:r>
              <a:t>search(string s):O(n</a:t>
            </a:r>
            <a:r>
              <a:rPr baseline="31999"/>
              <a:t>2</a:t>
            </a:r>
            <a:r>
              <a:t>)</a:t>
            </a:r>
          </a:p>
          <a:p>
            <a:pPr/>
            <a:r>
              <a:t>category(string s):O(n</a:t>
            </a:r>
            <a:r>
              <a:rPr baseline="31999"/>
              <a:t>2</a:t>
            </a:r>
            <a:r>
              <a:t>)</a:t>
            </a:r>
          </a:p>
          <a:p>
            <a:pPr/>
            <a:r>
              <a:t>meal_planner():O(n</a:t>
            </a:r>
            <a:r>
              <a:rPr baseline="31999"/>
              <a:t>2</a:t>
            </a:r>
            <a:r>
              <a:t>)</a:t>
            </a:r>
          </a:p>
          <a:p>
            <a:pPr/>
            <a:r>
              <a:t>meal_decider():O(n</a:t>
            </a:r>
            <a:r>
              <a:rPr baseline="31999"/>
              <a:t>2</a:t>
            </a:r>
            <a:r>
              <a:t>)</a:t>
            </a:r>
          </a:p>
          <a:p>
            <a:pPr/>
            <a:r>
              <a:t>main():The time complexity for traversing csv file O(n</a:t>
            </a:r>
            <a:r>
              <a:rPr baseline="31999"/>
              <a:t>2</a:t>
            </a:r>
            <a: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2_ColorGradient">
  <a:themeElements>
    <a:clrScheme name="22_ColorGradient">
      <a:dk1>
        <a:srgbClr val="D000FF"/>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