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8" r:id="rId12"/>
    <p:sldId id="265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94"/>
  </p:normalViewPr>
  <p:slideViewPr>
    <p:cSldViewPr snapToGrid="0">
      <p:cViewPr varScale="1">
        <p:scale>
          <a:sx n="90" d="100"/>
          <a:sy n="90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EF30E-A8F0-4614-BF71-802EA911EBD5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C4B75-F823-4C6B-AF75-AD7FA9645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C4B75-F823-4C6B-AF75-AD7FA96459B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9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3351-0C42-45D1-1650-A531E355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1D51C-C4AA-0040-45DE-93DCC8E22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1E83-649B-F3E7-F8C6-0DEE694C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ADF3-8F30-3B6B-647C-322BEDC1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E062-73D9-8C13-D4AE-DD4120A0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CBA-FE16-E320-50E3-6C2DEB3C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F14D2-FAF8-B066-E6D1-F40DFEC6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19A5-676B-89CB-7292-8B499849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72E5-C0D9-D3D9-E21C-F9A233BB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9AC5-F5A3-C65B-FB66-4D8B4491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E4D1C-487F-8968-71A2-30C1AAC1A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3AA43-6EF7-FE93-227E-212CE6491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00E9-525A-760C-9132-BD13E82E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F8A5-D609-E67A-A59D-05116BC4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E7B6-5593-4737-AD90-6C099385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223-1FE3-093B-0120-2440B5B5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D574-3369-4C42-B842-BBFABE22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68B0-75F2-7E2E-AC2B-9A711C85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8847-6876-4863-EB63-3A51DB2B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BC794-0D67-020C-7D59-D69D5022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CBC0-0AC5-18DD-C262-F549B4B6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346CD-A7E3-410F-0C29-35FEFA10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7C6C-8D48-C9B1-5944-838B1700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037C-E444-C427-E06B-63CB89FD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E504-A2D8-2F93-8047-26926F74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5EFC-C031-2904-3A44-F2D080F2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E3B6-2B32-C42F-7213-3E5A37E89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F804-B810-DAF9-7627-6EA1240AB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BF787-56F3-F9DD-775E-474DEF0C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BF90-9CE2-A0E8-AE72-5086FCC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90D31-2B5B-6030-C21D-6AFDF34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F875-4185-4470-6725-B71D8D8D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640B-A62B-0EC4-7CE0-CF294532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78867-B933-2563-3BDB-B388FF0DA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D0BAB-8E94-7693-25E8-46F0C7D4D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42B4E-9EB7-F391-5C1B-50D6E7AB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0AA72-E819-1283-E089-A7C2407C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CDD7C-A4ED-5A16-252F-E21EEF5B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10A1E-FA03-0D1A-0183-B880239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3122-939C-691B-F3B7-9418F2B1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72E02-20AC-7DC5-914D-5D4AE12A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EF642-F5AE-5197-3E3D-DC439C68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D2DD-85A1-91A7-81F1-C213CB74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62B1F-B2BE-15C2-ED77-D76EE6D1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CFA81-3DA7-9ED7-24CE-D6444E5E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6EFC-37D6-345E-E48E-CA7A855F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B4A-A9D8-F459-C02E-813F5B9D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7CFF-E38F-3928-6374-29D5B385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A51F2-6FB0-E153-B1AF-DCBCF8D3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B3AA-C68D-2E5C-6A21-3B8D8596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5970-FA83-6E44-5C5C-8708832D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0D216-0BEC-EA59-3310-76617DA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22A1-0025-491E-C7FE-4AA003E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BE9AC-A069-3C1D-5921-456921DE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1C84-AB7A-E814-7972-1CA5C3EA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4E995-8C17-C32F-F9E7-D019243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A5E8-B9CC-F4DF-FB8F-05EAA21E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B15B-F03F-C4F1-1FEF-29F2D5B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EE789-54E1-C32E-B0D6-58B91A43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9403B-4196-A34D-0D5E-60DBADF1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8D9D-04C3-055C-9E1C-055FBDC6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7698-2A6B-FE4E-BC80-09BCB34ACC78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4BFB-2BB5-28C8-A6A6-57E67CF02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53F7-4862-8890-D6ED-F3CEF3A4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and blue rectangle with black background&#10;&#10;Description automatically generated">
            <a:extLst>
              <a:ext uri="{FF2B5EF4-FFF2-40B4-BE49-F238E27FC236}">
                <a16:creationId xmlns:a16="http://schemas.microsoft.com/office/drawing/2014/main" id="{37FA8541-7B59-95E4-5424-9DBC3CE38D0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461" y="6414647"/>
            <a:ext cx="732739" cy="427431"/>
          </a:xfrm>
          <a:prstGeom prst="rect">
            <a:avLst/>
          </a:prstGeom>
        </p:spPr>
      </p:pic>
      <p:pic>
        <p:nvPicPr>
          <p:cNvPr id="8" name="Picture 7" descr="A black and orange logo&#10;&#10;Description automatically generated">
            <a:extLst>
              <a:ext uri="{FF2B5EF4-FFF2-40B4-BE49-F238E27FC236}">
                <a16:creationId xmlns:a16="http://schemas.microsoft.com/office/drawing/2014/main" id="{4A575889-4E4C-EC4D-DA00-14B2ED71A84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28972" y="6350274"/>
            <a:ext cx="894900" cy="50338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19AF06B6-EE74-98C9-D3A2-032AD1D3152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11286" y="6449850"/>
            <a:ext cx="1127941" cy="2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7;p2">
            <a:extLst>
              <a:ext uri="{FF2B5EF4-FFF2-40B4-BE49-F238E27FC236}">
                <a16:creationId xmlns:a16="http://schemas.microsoft.com/office/drawing/2014/main" id="{2CB2BB52-A170-8EFC-CC28-CD72B97393E1}"/>
              </a:ext>
            </a:extLst>
          </p:cNvPr>
          <p:cNvSpPr txBox="1">
            <a:spLocks/>
          </p:cNvSpPr>
          <p:nvPr/>
        </p:nvSpPr>
        <p:spPr>
          <a:xfrm>
            <a:off x="2410922" y="2418633"/>
            <a:ext cx="7370155" cy="10156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BankBuddy</a:t>
            </a:r>
            <a:r>
              <a:rPr lang="en-I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: AI Customer Support</a:t>
            </a:r>
            <a:br>
              <a:rPr lang="en" sz="32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Bank of Baroda Hackathon 2024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A84C1-7E0B-8EEB-A3B6-1FF5B539E40D}"/>
              </a:ext>
            </a:extLst>
          </p:cNvPr>
          <p:cNvSpPr txBox="1"/>
          <p:nvPr/>
        </p:nvSpPr>
        <p:spPr>
          <a:xfrm>
            <a:off x="-640952" y="5087281"/>
            <a:ext cx="554678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Team Name : </a:t>
            </a:r>
            <a:r>
              <a:rPr lang="en-US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FinBytes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Team Members : Devanshi </a:t>
            </a:r>
            <a:r>
              <a:rPr lang="en-US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Dudhatra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(CSE Undergrad)</a:t>
            </a:r>
          </a:p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Heet Dobariya (CSE Undergrad)</a:t>
            </a:r>
          </a:p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</a:t>
            </a:r>
          </a:p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Date : 28-06-2024</a:t>
            </a:r>
          </a:p>
        </p:txBody>
      </p:sp>
    </p:spTree>
    <p:extLst>
      <p:ext uri="{BB962C8B-B14F-4D97-AF65-F5344CB8AC3E}">
        <p14:creationId xmlns:p14="http://schemas.microsoft.com/office/powerpoint/2010/main" val="244827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User Experience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Benefits: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Faster and more accurate responses.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Personalized interactions.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Consistent and proactive support.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60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User Feedback: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Plan for gathering and incorporating user feedback to improve the chatbot.</a:t>
            </a:r>
          </a:p>
        </p:txBody>
      </p:sp>
    </p:spTree>
    <p:extLst>
      <p:ext uri="{BB962C8B-B14F-4D97-AF65-F5344CB8AC3E}">
        <p14:creationId xmlns:p14="http://schemas.microsoft.com/office/powerpoint/2010/main" val="291032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Scalability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Scalability Plan: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Use of Azure’s scalable infrastructure.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Efficient handling of increased customer interactions.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Regular updates and improvements to the AI model.</a:t>
            </a:r>
          </a:p>
        </p:txBody>
      </p:sp>
    </p:spTree>
    <p:extLst>
      <p:ext uri="{BB962C8B-B14F-4D97-AF65-F5344CB8AC3E}">
        <p14:creationId xmlns:p14="http://schemas.microsoft.com/office/powerpoint/2010/main" val="172518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Ease of Deployment and Maintenance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Deployment: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Step-by-step deployment plan.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Integration with existing customer service platforms.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Maintenance: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Regular updates and improvements.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Monitoring and analytics for performance tracking.</a:t>
            </a:r>
          </a:p>
        </p:txBody>
      </p:sp>
    </p:spTree>
    <p:extLst>
      <p:ext uri="{BB962C8B-B14F-4D97-AF65-F5344CB8AC3E}">
        <p14:creationId xmlns:p14="http://schemas.microsoft.com/office/powerpoint/2010/main" val="104347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Security Considerations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Security Measures: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Data encryption and secure storage.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Regular security audits and compliance checks.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Use of Azure Security Center for threat detection and prevention.</a:t>
            </a:r>
          </a:p>
        </p:txBody>
      </p:sp>
    </p:spTree>
    <p:extLst>
      <p:ext uri="{BB962C8B-B14F-4D97-AF65-F5344CB8AC3E}">
        <p14:creationId xmlns:p14="http://schemas.microsoft.com/office/powerpoint/2010/main" val="203912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89;p9">
            <a:extLst>
              <a:ext uri="{FF2B5EF4-FFF2-40B4-BE49-F238E27FC236}">
                <a16:creationId xmlns:a16="http://schemas.microsoft.com/office/drawing/2014/main" id="{DC942967-4136-9C83-3D0B-68D40767EDAB}"/>
              </a:ext>
            </a:extLst>
          </p:cNvPr>
          <p:cNvSpPr txBox="1">
            <a:spLocks/>
          </p:cNvSpPr>
          <p:nvPr/>
        </p:nvSpPr>
        <p:spPr>
          <a:xfrm>
            <a:off x="408614" y="2948556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IN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Google Shape;390;p9">
            <a:extLst>
              <a:ext uri="{FF2B5EF4-FFF2-40B4-BE49-F238E27FC236}">
                <a16:creationId xmlns:a16="http://schemas.microsoft.com/office/drawing/2014/main" id="{C0A98992-7D9F-A384-1D8D-1A105D95D0FF}"/>
              </a:ext>
            </a:extLst>
          </p:cNvPr>
          <p:cNvSpPr txBox="1">
            <a:spLocks/>
          </p:cNvSpPr>
          <p:nvPr/>
        </p:nvSpPr>
        <p:spPr>
          <a:xfrm>
            <a:off x="410051" y="3782255"/>
            <a:ext cx="4559100" cy="12554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r>
              <a:rPr lang="en-IN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Heet Dobariya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r>
              <a:rPr lang="en-IN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Devanshi </a:t>
            </a:r>
            <a:r>
              <a:rPr lang="en-IN" sz="15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Dudhatra</a:t>
            </a:r>
            <a:endParaRPr lang="en-IN" sz="1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51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  <a:endParaRPr lang="en-US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Objective: To enhance the customer service experience by leveraging generative AI technologies to provide personalized, efficient, and proactive support across multiple channels.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endParaRPr lang="en-US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Problem: 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Manual handling of customer inquiries is time-consuming.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Lack of personalized and real-time responses.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Difficulty in integrating new solutions with existing platforms.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Why Solve It?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Improve customer satisfaction.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Reduce response time.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Streamline customer service operations.</a:t>
            </a:r>
          </a:p>
        </p:txBody>
      </p:sp>
    </p:spTree>
    <p:extLst>
      <p:ext uri="{BB962C8B-B14F-4D97-AF65-F5344CB8AC3E}">
        <p14:creationId xmlns:p14="http://schemas.microsoft.com/office/powerpoint/2010/main" val="275513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Pre-Requisite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Existing Solutions: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Traditional call centers and customer service desks.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Basic chatbots and automated response systems. </a:t>
            </a:r>
          </a:p>
          <a:p>
            <a:pPr lvl="1">
              <a:buClr>
                <a:srgbClr val="000000"/>
              </a:buClr>
              <a:buSzPts val="1400"/>
            </a:pPr>
            <a:endParaRPr lang="en-US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Challenges with Existing Solutions: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Limited AI capabilities.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Lack of personalization.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Poor integration with existing platforms.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dirty="0"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5785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 or resources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Cognitive Services: For natural language processing and understanding.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Bot Service: To develop, deploy, and manage the chatbot.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AI &amp; Machine Learning: For training generative AI models.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Security Center: To ensure data security and compliance.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Maps: To get the location of branch and ATMs.</a:t>
            </a:r>
            <a:endParaRPr lang="en-US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7121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Supporting Functional Documents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Methodology: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Use AI to analyze and understand customer queries.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Generate real-time responses based on customer data and interaction history.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Architecture: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Front-end chatbot interface.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Back-end AI and data processing.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Integration layer with existing customer service platforms.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Scalability: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Modular design for adding new features.</a:t>
            </a:r>
          </a:p>
        </p:txBody>
      </p:sp>
    </p:spTree>
    <p:extLst>
      <p:ext uri="{BB962C8B-B14F-4D97-AF65-F5344CB8AC3E}">
        <p14:creationId xmlns:p14="http://schemas.microsoft.com/office/powerpoint/2010/main" val="343837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Differentiators &amp; Adoption Plan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Key Differentiators: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Advanced AI capabilities for more accurate responses.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Personalized recommendations based on customer data.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Seamless integration with existing systems.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Adoption Plan: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Pilot testing with a select group of customers.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Gradual rollout with continuous feedback and improvement.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Marketing and training to ensure customer and staff adoption.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7484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114772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Repository Link &amp; supporting diagrams, screenshots, if any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083567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F</a:t>
            </a:r>
            <a:r>
              <a:rPr lang="en-US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lowchart of customer interaction.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60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60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9B0F3-A2B6-1B46-73B2-C3DE314C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09" y="1481449"/>
            <a:ext cx="8980523" cy="474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3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Potential and Relevance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Applications: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Customer support automation.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Enhanced customer relationship management.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Potential Benefits: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Increased customer satisfaction and loyalty.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Cost savings through automation.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Enhanced efficiency and productivity.</a:t>
            </a:r>
          </a:p>
        </p:txBody>
      </p:sp>
    </p:spTree>
    <p:extLst>
      <p:ext uri="{BB962C8B-B14F-4D97-AF65-F5344CB8AC3E}">
        <p14:creationId xmlns:p14="http://schemas.microsoft.com/office/powerpoint/2010/main" val="59727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Uniqueness of Approach and Solution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Unique Features: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Use of generative AI for real-time responses.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Integration with multiple customer service channels.</a:t>
            </a:r>
          </a:p>
          <a:p>
            <a:pPr marL="742950" lvl="1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Personalized recommendations based on interaction history.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0575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535</Words>
  <Application>Microsoft Office PowerPoint</Application>
  <PresentationFormat>Widescreen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Problem Statement</vt:lpstr>
      <vt:lpstr>Pre-Requisite</vt:lpstr>
      <vt:lpstr>Tools or resources</vt:lpstr>
      <vt:lpstr>Any Supporting Functional Documents</vt:lpstr>
      <vt:lpstr>Key Differentiators &amp; Adoption Plan</vt:lpstr>
      <vt:lpstr>GitHub Repository Link &amp; supporting diagrams, screenshots, if any </vt:lpstr>
      <vt:lpstr>Business Potential and Relevance </vt:lpstr>
      <vt:lpstr>Uniqueness of Approach and Solution </vt:lpstr>
      <vt:lpstr>User Experience</vt:lpstr>
      <vt:lpstr>Scalability</vt:lpstr>
      <vt:lpstr>Ease of Deployment and Maintenance</vt:lpstr>
      <vt:lpstr>Security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Rohit</dc:creator>
  <cp:lastModifiedBy>Heet Dobariya</cp:lastModifiedBy>
  <cp:revision>36</cp:revision>
  <dcterms:created xsi:type="dcterms:W3CDTF">2024-06-09T08:34:46Z</dcterms:created>
  <dcterms:modified xsi:type="dcterms:W3CDTF">2024-06-29T06:34:47Z</dcterms:modified>
</cp:coreProperties>
</file>