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1" r:id="rId4"/>
    <p:sldId id="268" r:id="rId5"/>
    <p:sldId id="267" r:id="rId6"/>
    <p:sldId id="269" r:id="rId7"/>
    <p:sldId id="270" r:id="rId8"/>
    <p:sldId id="266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-윤고딕310" panose="02030504000101010101" pitchFamily="18" charset="-127"/>
      <p:regular r:id="rId13"/>
    </p:embeddedFont>
    <p:embeddedFont>
      <p:font typeface="-윤고딕330" panose="02030504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3866" autoAdjust="0"/>
  </p:normalViewPr>
  <p:slideViewPr>
    <p:cSldViewPr showGuides="1">
      <p:cViewPr varScale="1">
        <p:scale>
          <a:sx n="64" d="100"/>
          <a:sy n="64" d="100"/>
        </p:scale>
        <p:origin x="252" y="60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5399E-E8CA-46D8-95AC-1C4D16130E0A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ADB58-2733-4D1E-8B89-A5E722C84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6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8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8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3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1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4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1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6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FA43E-F4D1-45DD-A03A-9B94403A8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38974-4EEF-44A6-93DA-9F325472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74AA3-7EE6-460C-BB83-76C262AD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6E38-2A43-4ECC-8AA6-93C682D224F9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2AF16-1488-4F2C-BF66-A0A57AFB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FD5FB-0870-49ED-9C86-C0900B60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458804D3-4A6C-4F20-85FB-D9C107A09C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0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FF0F-6AD4-4208-B3FC-DDA53880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F1778-6B18-4FDD-BB0D-06A11721D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65B49-07CC-457C-81DD-4E944FBE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6E23-78E2-47B9-B00E-D6A220DB341E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184FE-65F9-41A8-9EFC-989A64F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36960-CB94-4BD3-90C8-4D2E48DF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000159-1E04-42E4-A02F-83554834B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8137B-1B08-42F8-B8E6-EF14B364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9A861-7DA9-4E43-8D86-83B02CC0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C6EC-A212-4F1F-96F5-BE731140C4B0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A74DA-6D95-4EDB-9F79-ADA180F9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9E759-A695-4CD4-8846-3F0EC20D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D0E64-2328-4A9B-825A-F9EBFC94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F6CBA-E739-42E7-AA0F-24DDC461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5934-DA11-4F60-AF39-AABB093E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44C-9C5A-4764-93C2-06F67551E103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FA8F1-BF82-4202-8D63-B60D2395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19B06-4056-4522-BD80-D5B40CCF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197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fld id="{458804D3-4A6C-4F20-85FB-D9C107A09C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15A1-179B-4806-8A59-626785A7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D6FC4-8219-4F7F-8E2A-A141B6FCF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4CBC4-8057-4AB6-B9C7-86F8BA46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6FAB-1D9E-4A9C-9178-089EAE89F8F6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DAD3B-3ADF-4C63-B9FD-28A95BB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D552F-FC6B-4A0D-A004-07D79A9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2276-2B53-42CD-A1DD-E383C031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86DE8-F0DB-409D-9742-A08C967AE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93ED5-E278-4B97-A4EC-81852AD4A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BC583-FC84-4079-A3E7-4B43D93D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5FA-2653-4BE9-A31D-AF87DFE7C6CB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B4D6C-DB61-4562-AF6E-0144246C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2DBE1-EB46-40F6-B719-A06C22DA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EB442-74CA-4A15-9308-A8AC3D84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5F04-5E15-4BD8-B452-AFC28FEA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3DA5D-AF63-4812-AF98-F49FC005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835356-C004-4FA4-A76A-CE68ADF74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46040-FFA8-424F-A81A-F816CFDDA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E1A81-A997-4731-BC22-5848373E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7C5-FDDE-418C-8DF4-72EFF872DCFB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9B7F08-BE7A-4EB7-836D-EC6F92BF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10967-DD91-4401-9CC7-32FBB05D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8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6B7D-1250-4258-99F5-BD2BB3A0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AE46E8-55B3-4733-B14A-7C471D55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59CC-B967-4875-BD7A-827218B41D6E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1ACD82-64DD-4809-BA0D-55F720CB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56DE1C-256B-43A3-8A4D-469E6391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FD0F0-7B22-4A46-B450-81AE6973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306F-D383-4B68-AFE6-8E0E61784D4D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5F139-A80A-4F92-947F-127CA28F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F04CA-213A-42EB-A77A-06BBC11A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315FB-B546-4CA6-A1FE-F601815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4E466-185B-479A-AAC1-C0483550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70A70-3264-484A-8D4B-C072DD09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F4408-EA1B-4DD9-AD97-1E251C0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8C8B-4801-4CC0-A25C-6FF49EE8163F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5E40-B1E9-48D2-B262-7C054047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1B058-4F26-443D-B3F6-4312BF36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9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BCED-B0C8-456C-8415-6D97DDEF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DEADC-51FF-4A68-9F15-F98339B42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D8A2A-9C9D-48B0-9E0C-95FF9213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5182F-5B2E-4DB3-A7A6-51A1082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63F-82E6-479B-BCAA-62A097B9C2ED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AFDFD-723D-4173-915F-065D86B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99B47-E4A2-4C60-B4CF-DBD901C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3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ABA46-F660-42F4-BDF1-76CD1639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5D69C-529C-4C06-AC16-62B49C4C2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6E8E3-AFDC-4D82-82AE-62DADA19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6A7A-A3AA-46B4-B40D-DDAE0F780888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66FF2-BD3C-43EA-AA6A-940FD454A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E6B44-F3B9-469A-BF55-6A5BF7E5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192369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02 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14160" y="1997218"/>
            <a:ext cx="67734" cy="3396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4767B8-A761-40C3-A058-3381272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DB08CD-473E-484B-88E2-739C75C3AE9A}"/>
              </a:ext>
            </a:extLst>
          </p:cNvPr>
          <p:cNvSpPr/>
          <p:nvPr/>
        </p:nvSpPr>
        <p:spPr>
          <a:xfrm>
            <a:off x="3539130" y="2354227"/>
            <a:ext cx="306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1.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DB08CD-473E-484B-88E2-739C75C3AE9A}"/>
              </a:ext>
            </a:extLst>
          </p:cNvPr>
          <p:cNvSpPr/>
          <p:nvPr/>
        </p:nvSpPr>
        <p:spPr>
          <a:xfrm>
            <a:off x="3961543" y="3531886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2) 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시각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sz="1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57686A-A213-4176-A8A8-B067EFF13C63}"/>
              </a:ext>
            </a:extLst>
          </p:cNvPr>
          <p:cNvSpPr/>
          <p:nvPr/>
        </p:nvSpPr>
        <p:spPr>
          <a:xfrm>
            <a:off x="3961543" y="3064210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1) 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상하좌우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331BD-739A-45CC-B9F8-ACD27101A6AA}"/>
              </a:ext>
            </a:extLst>
          </p:cNvPr>
          <p:cNvSpPr/>
          <p:nvPr/>
        </p:nvSpPr>
        <p:spPr>
          <a:xfrm>
            <a:off x="3961543" y="4467237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4) 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7F225-BA34-472B-8595-707858848BF9}"/>
              </a:ext>
            </a:extLst>
          </p:cNvPr>
          <p:cNvSpPr/>
          <p:nvPr/>
        </p:nvSpPr>
        <p:spPr>
          <a:xfrm>
            <a:off x="3961543" y="3999562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왕실의 나이트</a:t>
            </a:r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A3A0C-A0F7-431D-9076-A9D0D8BFD508}"/>
              </a:ext>
            </a:extLst>
          </p:cNvPr>
          <p:cNvSpPr/>
          <p:nvPr/>
        </p:nvSpPr>
        <p:spPr>
          <a:xfrm>
            <a:off x="776074" y="1795187"/>
            <a:ext cx="46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이론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5AF9BF-AF9C-4F9A-A778-6D42E9EA09AA}"/>
              </a:ext>
            </a:extLst>
          </p:cNvPr>
          <p:cNvSpPr/>
          <p:nvPr/>
        </p:nvSpPr>
        <p:spPr>
          <a:xfrm>
            <a:off x="1199456" y="2195297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머릿속에 있는 알고리즘을 소스코드로 바꾸는 과정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F8AB00-A441-4844-BC6F-6C14CCDA7FF7}"/>
              </a:ext>
            </a:extLst>
          </p:cNvPr>
          <p:cNvSpPr/>
          <p:nvPr/>
        </p:nvSpPr>
        <p:spPr>
          <a:xfrm>
            <a:off x="776074" y="3538514"/>
            <a:ext cx="5256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완전 탐색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시뮬레이션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DE485A-7DBE-4ED7-B850-9F5B250E0C35}"/>
              </a:ext>
            </a:extLst>
          </p:cNvPr>
          <p:cNvSpPr/>
          <p:nvPr/>
        </p:nvSpPr>
        <p:spPr>
          <a:xfrm>
            <a:off x="1199456" y="2595407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구현 문제 </a:t>
            </a:r>
            <a:r>
              <a:rPr lang="ko-KR" altLang="en-US" b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유형은 모든 범위의 문제 유형을 포함하는 개념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CDDDB4-BAA0-432C-A951-2113F1E28C61}"/>
              </a:ext>
            </a:extLst>
          </p:cNvPr>
          <p:cNvSpPr/>
          <p:nvPr/>
        </p:nvSpPr>
        <p:spPr>
          <a:xfrm>
            <a:off x="1199456" y="3933056"/>
            <a:ext cx="921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완전 탐색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모든 경우의 수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주저 없이 다 계산하는 해결 방법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FC97DC-F557-4433-BBC5-523472F52BDF}"/>
              </a:ext>
            </a:extLst>
          </p:cNvPr>
          <p:cNvSpPr/>
          <p:nvPr/>
        </p:nvSpPr>
        <p:spPr>
          <a:xfrm>
            <a:off x="1199456" y="4290398"/>
            <a:ext cx="921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시뮬레이션 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문제에서 제시한 알고리즘을 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 단계씩 차례대로 직접 수행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하는 방식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502034-786A-4407-B40A-5BEFF2EE5F9C}"/>
              </a:ext>
            </a:extLst>
          </p:cNvPr>
          <p:cNvSpPr/>
          <p:nvPr/>
        </p:nvSpPr>
        <p:spPr>
          <a:xfrm>
            <a:off x="1199456" y="2953738"/>
            <a:ext cx="7085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문제에서는 풀이를 떠올리는 것은 쉽지만 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소스코드로 옮기기 어렵게 출제</a:t>
            </a:r>
          </a:p>
        </p:txBody>
      </p:sp>
    </p:spTree>
    <p:extLst>
      <p:ext uri="{BB962C8B-B14F-4D97-AF65-F5344CB8AC3E}">
        <p14:creationId xmlns:p14="http://schemas.microsoft.com/office/powerpoint/2010/main" val="245383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1)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상하좌우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3F5860-2427-42F4-A3F6-6493113AD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5" y="1924971"/>
            <a:ext cx="4548274" cy="4431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16BBEA-ABC8-4F4D-8C92-E1756A9EA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5" y="1710846"/>
            <a:ext cx="5140497" cy="44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3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2)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시각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0880857-739C-40BB-AF39-78FC7488D9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" b="29988"/>
          <a:stretch/>
        </p:blipFill>
        <p:spPr>
          <a:xfrm>
            <a:off x="623392" y="1611175"/>
            <a:ext cx="5112568" cy="480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3)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왕실의 나이트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E8B53FC-80F3-440B-9EFC-FD447163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7" y="1778624"/>
            <a:ext cx="5140497" cy="456561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072878F-3B0D-44AD-8EDC-42B67C70F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71" y="2777353"/>
            <a:ext cx="5639272" cy="33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4)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게임개발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869C866-71FB-44EA-9AFC-4C0A5466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514476"/>
            <a:ext cx="5140497" cy="4814243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C35B7DF-9CC9-4C0E-9E7D-07B35830B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28" y="1411315"/>
            <a:ext cx="6389808" cy="502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2320" y="3754149"/>
            <a:ext cx="306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117</Words>
  <Application>Microsoft Office PowerPoint</Application>
  <PresentationFormat>와이드스크린</PresentationFormat>
  <Paragraphs>36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장기현장실습 2차 중간 발표</dc:title>
  <dc:creator>신희태</dc:creator>
  <cp:lastModifiedBy>somuzxc@liveuou.kr</cp:lastModifiedBy>
  <cp:revision>42</cp:revision>
  <dcterms:created xsi:type="dcterms:W3CDTF">2020-06-07T03:18:12Z</dcterms:created>
  <dcterms:modified xsi:type="dcterms:W3CDTF">2020-09-02T07:03:44Z</dcterms:modified>
</cp:coreProperties>
</file>