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5" initials="2" lastIdx="1" clrIdx="0">
    <p:extLst>
      <p:ext uri="{19B8F6BF-5375-455C-9EA6-DF929625EA0E}">
        <p15:presenceInfo xmlns:p15="http://schemas.microsoft.com/office/powerpoint/2012/main" userId="2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데이터베이스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240826 </a:t>
            </a:r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김희태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7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8" y="613720"/>
            <a:ext cx="7303103" cy="19811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8" y="3335867"/>
            <a:ext cx="9872078" cy="2578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6495" y="126992"/>
            <a:ext cx="5603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과제</a:t>
            </a:r>
            <a:r>
              <a:rPr lang="en-US" altLang="ko-KR" dirty="0"/>
              <a:t>1 : </a:t>
            </a:r>
            <a:r>
              <a:rPr lang="ko-KR" altLang="en-US" dirty="0"/>
              <a:t>다음테이블을 만드세요</a:t>
            </a:r>
          </a:p>
          <a:p>
            <a:pPr algn="ctr"/>
            <a:r>
              <a:rPr lang="ko-KR" altLang="en-US" dirty="0"/>
              <a:t>테이블 이름은 </a:t>
            </a:r>
            <a:r>
              <a:rPr lang="en-US" altLang="ko-KR" dirty="0"/>
              <a:t>human</a:t>
            </a:r>
          </a:p>
          <a:p>
            <a:pPr algn="ctr"/>
            <a:r>
              <a:rPr lang="ko-KR" altLang="en-US" dirty="0"/>
              <a:t>컬럼은 </a:t>
            </a:r>
            <a:r>
              <a:rPr lang="ko-KR" altLang="en-US" dirty="0" smtClean="0"/>
              <a:t>강의실 번호 </a:t>
            </a:r>
            <a:r>
              <a:rPr lang="en-US" altLang="ko-KR" dirty="0"/>
              <a:t>- 101, 102, 103</a:t>
            </a:r>
          </a:p>
          <a:p>
            <a:pPr algn="ctr"/>
            <a:r>
              <a:rPr lang="ko-KR" altLang="en-US" dirty="0"/>
              <a:t>강의실이름은 한글로 최대 </a:t>
            </a:r>
            <a:r>
              <a:rPr lang="en-US" altLang="ko-KR" dirty="0"/>
              <a:t>10</a:t>
            </a:r>
            <a:r>
              <a:rPr lang="ko-KR" altLang="en-US" dirty="0"/>
              <a:t>글자</a:t>
            </a:r>
          </a:p>
          <a:p>
            <a:pPr algn="ctr"/>
            <a:r>
              <a:rPr lang="ko-KR" altLang="en-US" dirty="0"/>
              <a:t>수강생 수는 정수 </a:t>
            </a:r>
            <a:r>
              <a:rPr lang="en-US" altLang="ko-KR" dirty="0"/>
              <a:t>2</a:t>
            </a:r>
            <a:r>
              <a:rPr lang="ko-KR" altLang="en-US" dirty="0"/>
              <a:t>자리까지</a:t>
            </a:r>
          </a:p>
        </p:txBody>
      </p:sp>
    </p:spTree>
    <p:extLst>
      <p:ext uri="{BB962C8B-B14F-4D97-AF65-F5344CB8AC3E}">
        <p14:creationId xmlns:p14="http://schemas.microsoft.com/office/powerpoint/2010/main" val="27133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1" y="169333"/>
            <a:ext cx="10843059" cy="28263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1" y="3344794"/>
            <a:ext cx="9406951" cy="24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8" y="254878"/>
            <a:ext cx="11554131" cy="30994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08" y="3843866"/>
            <a:ext cx="6826033" cy="17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95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102</TotalTime>
  <Words>29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Gill Sans MT</vt:lpstr>
      <vt:lpstr>Gallery</vt:lpstr>
      <vt:lpstr>데이터베이스  240826 과제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 240826 과제</dc:title>
  <dc:creator>25</dc:creator>
  <cp:lastModifiedBy>25</cp:lastModifiedBy>
  <cp:revision>7</cp:revision>
  <dcterms:created xsi:type="dcterms:W3CDTF">2024-08-26T06:44:39Z</dcterms:created>
  <dcterms:modified xsi:type="dcterms:W3CDTF">2024-08-26T08:27:21Z</dcterms:modified>
</cp:coreProperties>
</file>