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" initials="2" lastIdx="1" clrIdx="0">
    <p:extLst>
      <p:ext uri="{19B8F6BF-5375-455C-9EA6-DF929625EA0E}">
        <p15:presenceInfo xmlns:p15="http://schemas.microsoft.com/office/powerpoint/2012/main" userId="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테이블설계과제 </a:t>
            </a:r>
            <a:r>
              <a:rPr lang="ko-KR" altLang="en-US" dirty="0" err="1"/>
              <a:t>쿼리문</a:t>
            </a:r>
            <a:r>
              <a:rPr lang="en-US" altLang="ko-KR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240827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7780" y="5004404"/>
            <a:ext cx="8637072" cy="977621"/>
          </a:xfrm>
        </p:spPr>
        <p:txBody>
          <a:bodyPr/>
          <a:lstStyle/>
          <a:p>
            <a:pPr algn="r"/>
            <a:r>
              <a:rPr lang="ko-KR" altLang="en-US" b="1" dirty="0" smtClean="0"/>
              <a:t>김희태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47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496062"/>
            <a:ext cx="4124901" cy="2448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시나리오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302036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  <a:r>
              <a:rPr lang="en-US" altLang="ko-KR" b="1" dirty="0"/>
              <a:t>(</a:t>
            </a:r>
            <a:r>
              <a:rPr lang="ko-KR" altLang="en-US" b="1" dirty="0"/>
              <a:t>테이블 쿼리</a:t>
            </a:r>
            <a:r>
              <a:rPr lang="en-US" altLang="ko-KR" b="1" dirty="0" smtClean="0"/>
              <a:t>) 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4675635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  <a:r>
              <a:rPr lang="en-US" altLang="ko-KR" b="1" dirty="0"/>
              <a:t>(</a:t>
            </a:r>
            <a:r>
              <a:rPr lang="ko-KR" altLang="en-US" b="1" dirty="0"/>
              <a:t>테이블 쿼리</a:t>
            </a:r>
            <a:r>
              <a:rPr lang="en-US" altLang="ko-KR" b="1" dirty="0" smtClean="0"/>
              <a:t>) 2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57900" y="57558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논리적설계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테이블명세서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75" y="5642403"/>
            <a:ext cx="3161151" cy="11298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00" y="4623259"/>
            <a:ext cx="2603499" cy="21489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16318" y="4829524"/>
            <a:ext cx="4076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증빙자료</a:t>
            </a:r>
            <a:endParaRPr lang="ko-KR" altLang="en-US" sz="2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" y="3389692"/>
            <a:ext cx="5728373" cy="1145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" y="5204777"/>
            <a:ext cx="5702678" cy="1567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275" y="512218"/>
            <a:ext cx="5484561" cy="39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0" y="454695"/>
            <a:ext cx="4153480" cy="27912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100" y="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시나리오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10462" y="18817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논리적설계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테이블명세서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320" y="3331273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  <a:r>
              <a:rPr lang="en-US" altLang="ko-KR" b="1" dirty="0"/>
              <a:t>(</a:t>
            </a:r>
            <a:r>
              <a:rPr lang="ko-KR" altLang="en-US" b="1" dirty="0"/>
              <a:t>테이블 쿼리</a:t>
            </a:r>
            <a:r>
              <a:rPr lang="en-US" altLang="ko-KR" b="1" dirty="0" smtClean="0"/>
              <a:t>) 1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20" y="4999958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물리적 설계</a:t>
            </a:r>
            <a:r>
              <a:rPr lang="en-US" altLang="ko-KR" b="1" dirty="0"/>
              <a:t>(</a:t>
            </a:r>
            <a:r>
              <a:rPr lang="ko-KR" altLang="en-US" b="1" dirty="0"/>
              <a:t>테이블 쿼리</a:t>
            </a:r>
            <a:r>
              <a:rPr lang="en-US" altLang="ko-KR" b="1" dirty="0" smtClean="0"/>
              <a:t>)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19968" y="3912892"/>
            <a:ext cx="4076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/>
              <a:t>증빙자료</a:t>
            </a:r>
            <a:endParaRPr lang="ko-KR" altLang="en-US" sz="22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68" y="4364762"/>
            <a:ext cx="4540032" cy="8676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68" y="5369289"/>
            <a:ext cx="4269099" cy="144733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462" y="542443"/>
            <a:ext cx="6667138" cy="32773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" y="3700605"/>
            <a:ext cx="4464542" cy="121576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00" y="5458839"/>
            <a:ext cx="5202767" cy="1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18534"/>
            <a:ext cx="95842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aaa</a:t>
            </a:r>
            <a:r>
              <a:rPr lang="en-US" altLang="ko-KR" dirty="0"/>
              <a:t>, </a:t>
            </a:r>
            <a:r>
              <a:rPr lang="ko-KR" altLang="en-US" dirty="0"/>
              <a:t>홍길동</a:t>
            </a:r>
            <a:r>
              <a:rPr lang="en-US" altLang="ko-KR" dirty="0"/>
              <a:t>, </a:t>
            </a:r>
            <a:r>
              <a:rPr lang="ko-KR" altLang="en-US" dirty="0"/>
              <a:t>수원 이라는 학생이 등록하였다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bbb</a:t>
            </a:r>
            <a:r>
              <a:rPr lang="en-US" altLang="ko-KR" dirty="0"/>
              <a:t>, </a:t>
            </a:r>
            <a:r>
              <a:rPr lang="ko-KR" altLang="en-US" dirty="0"/>
              <a:t>일지매</a:t>
            </a:r>
            <a:r>
              <a:rPr lang="en-US" altLang="ko-KR" dirty="0"/>
              <a:t>, </a:t>
            </a:r>
            <a:r>
              <a:rPr lang="ko-KR" altLang="en-US" dirty="0"/>
              <a:t>서울 이라는 학생이 등록하였다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aaa</a:t>
            </a:r>
            <a:r>
              <a:rPr lang="en-US" altLang="ko-KR" dirty="0"/>
              <a:t>, </a:t>
            </a:r>
            <a:r>
              <a:rPr lang="ko-KR" altLang="en-US" dirty="0"/>
              <a:t>아저씨</a:t>
            </a:r>
            <a:r>
              <a:rPr lang="en-US" altLang="ko-KR" dirty="0"/>
              <a:t>, </a:t>
            </a:r>
            <a:r>
              <a:rPr lang="ko-KR" altLang="en-US" dirty="0"/>
              <a:t>대전 이라는 학생이 등록하였다</a:t>
            </a:r>
            <a:r>
              <a:rPr lang="en-US" altLang="ko-KR" dirty="0"/>
              <a:t>.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위배 </a:t>
            </a:r>
            <a:r>
              <a:rPr lang="ko-KR" altLang="en-US" dirty="0"/>
              <a:t>*</a:t>
            </a:r>
            <a:r>
              <a:rPr lang="en-US" altLang="ko-KR" dirty="0"/>
              <a:t>id </a:t>
            </a:r>
            <a:r>
              <a:rPr lang="en-US" altLang="ko-KR" dirty="0" err="1"/>
              <a:t>primery</a:t>
            </a:r>
            <a:r>
              <a:rPr lang="en-US" altLang="ko-KR" dirty="0"/>
              <a:t> key </a:t>
            </a:r>
            <a:r>
              <a:rPr lang="ko-KR" altLang="en-US" dirty="0"/>
              <a:t>이므로 </a:t>
            </a:r>
            <a:r>
              <a:rPr lang="en-US" altLang="ko-KR" dirty="0"/>
              <a:t>id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/>
              <a:t>4. ccc, </a:t>
            </a:r>
            <a:r>
              <a:rPr lang="ko-KR" altLang="en-US" dirty="0"/>
              <a:t>오징어</a:t>
            </a:r>
            <a:r>
              <a:rPr lang="en-US" altLang="ko-KR" dirty="0"/>
              <a:t>,</a:t>
            </a:r>
            <a:r>
              <a:rPr lang="ko-KR" altLang="en-US" dirty="0"/>
              <a:t>서울특별시라는 학생이 등록하였다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5. c01, </a:t>
            </a:r>
            <a:r>
              <a:rPr lang="ko-KR" altLang="en-US" dirty="0"/>
              <a:t>오라클</a:t>
            </a:r>
            <a:r>
              <a:rPr lang="en-US" altLang="ko-KR" dirty="0"/>
              <a:t>,</a:t>
            </a:r>
            <a:r>
              <a:rPr lang="ko-KR" altLang="en-US" dirty="0"/>
              <a:t>김길수 라는 과목을 </a:t>
            </a:r>
            <a:r>
              <a:rPr lang="ko-KR" altLang="en-US" dirty="0" err="1"/>
              <a:t>등록하시오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6. c02, </a:t>
            </a:r>
            <a:r>
              <a:rPr lang="ko-KR" altLang="en-US" dirty="0"/>
              <a:t>자바</a:t>
            </a:r>
            <a:r>
              <a:rPr lang="en-US" altLang="ko-KR" dirty="0"/>
              <a:t>,</a:t>
            </a:r>
            <a:r>
              <a:rPr lang="ko-KR" altLang="en-US" dirty="0" err="1"/>
              <a:t>김아무개라는</a:t>
            </a:r>
            <a:r>
              <a:rPr lang="ko-KR" altLang="en-US" dirty="0"/>
              <a:t> 과목을 </a:t>
            </a:r>
            <a:r>
              <a:rPr lang="ko-KR" altLang="en-US" dirty="0" err="1"/>
              <a:t>등록하시오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7</a:t>
            </a:r>
            <a:r>
              <a:rPr lang="en-US" altLang="ko-KR" dirty="0"/>
              <a:t>. c02,</a:t>
            </a:r>
            <a:r>
              <a:rPr lang="ko-KR" altLang="en-US" dirty="0" err="1"/>
              <a:t>객체언어</a:t>
            </a:r>
            <a:r>
              <a:rPr lang="en-US" altLang="ko-KR" dirty="0"/>
              <a:t>, </a:t>
            </a:r>
            <a:r>
              <a:rPr lang="ko-KR" altLang="en-US" dirty="0"/>
              <a:t>홍길동 이라는 과목을 </a:t>
            </a:r>
            <a:r>
              <a:rPr lang="ko-KR" altLang="en-US" dirty="0" err="1"/>
              <a:t>등록하시오</a:t>
            </a:r>
            <a:r>
              <a:rPr lang="en-US" altLang="ko-KR" dirty="0" smtClean="0"/>
              <a:t>.</a:t>
            </a:r>
            <a:r>
              <a:rPr lang="en-US" altLang="ko-KR" dirty="0"/>
              <a:t> – </a:t>
            </a:r>
            <a:r>
              <a:rPr lang="ko-KR" altLang="en-US" dirty="0"/>
              <a:t>유일성 무결성 </a:t>
            </a:r>
            <a:r>
              <a:rPr lang="ko-KR" altLang="en-US" dirty="0" smtClean="0"/>
              <a:t>조건 위배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새로운값</a:t>
            </a:r>
            <a:r>
              <a:rPr lang="ko-KR" altLang="en-US" dirty="0" smtClean="0"/>
              <a:t> 삽입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8. c03, html, </a:t>
            </a:r>
            <a:r>
              <a:rPr lang="ko-KR" altLang="en-US" dirty="0" err="1"/>
              <a:t>이길동</a:t>
            </a:r>
            <a:r>
              <a:rPr lang="ko-KR" altLang="en-US" dirty="0"/>
              <a:t> 이라는 과목을 </a:t>
            </a:r>
            <a:r>
              <a:rPr lang="ko-KR" altLang="en-US" dirty="0" err="1"/>
              <a:t>등록하시오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9. c04,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ko-KR" altLang="en-US" dirty="0" err="1"/>
              <a:t>김자바라는</a:t>
            </a:r>
            <a:r>
              <a:rPr lang="ko-KR" altLang="en-US" dirty="0"/>
              <a:t> 과목을 </a:t>
            </a:r>
            <a:r>
              <a:rPr lang="ko-KR" altLang="en-US" dirty="0" err="1"/>
              <a:t>등록하시오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아이디 </a:t>
            </a:r>
            <a:r>
              <a:rPr lang="en-US" altLang="ko-KR" dirty="0" err="1"/>
              <a:t>aaa</a:t>
            </a:r>
            <a:r>
              <a:rPr lang="en-US" altLang="ko-KR" dirty="0"/>
              <a:t>, </a:t>
            </a:r>
            <a:r>
              <a:rPr lang="ko-KR" altLang="en-US" dirty="0" err="1"/>
              <a:t>과목코드</a:t>
            </a:r>
            <a:r>
              <a:rPr lang="ko-KR" altLang="en-US" dirty="0"/>
              <a:t> </a:t>
            </a:r>
            <a:r>
              <a:rPr lang="en-US" altLang="ko-KR" dirty="0"/>
              <a:t>c05</a:t>
            </a:r>
            <a:r>
              <a:rPr lang="ko-KR" altLang="en-US" dirty="0"/>
              <a:t>를 </a:t>
            </a:r>
            <a:r>
              <a:rPr lang="ko-KR" altLang="en-US" dirty="0" err="1"/>
              <a:t>등록하시오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아이디 </a:t>
            </a:r>
            <a:r>
              <a:rPr lang="en-US" altLang="ko-KR" dirty="0" err="1"/>
              <a:t>aaa</a:t>
            </a:r>
            <a:r>
              <a:rPr lang="en-US" altLang="ko-KR" dirty="0"/>
              <a:t>, </a:t>
            </a:r>
            <a:r>
              <a:rPr lang="ko-KR" altLang="en-US" dirty="0" err="1"/>
              <a:t>과목코드</a:t>
            </a:r>
            <a:r>
              <a:rPr lang="ko-KR" altLang="en-US" dirty="0"/>
              <a:t> </a:t>
            </a:r>
            <a:r>
              <a:rPr lang="en-US" altLang="ko-KR" dirty="0"/>
              <a:t>c01</a:t>
            </a:r>
            <a:r>
              <a:rPr lang="ko-KR" altLang="en-US" dirty="0"/>
              <a:t>을 </a:t>
            </a:r>
            <a:r>
              <a:rPr lang="ko-KR" altLang="en-US" dirty="0" err="1"/>
              <a:t>등록하시오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12. </a:t>
            </a:r>
            <a:r>
              <a:rPr lang="ko-KR" altLang="en-US" dirty="0"/>
              <a:t>아이다 </a:t>
            </a:r>
            <a:r>
              <a:rPr lang="en-US" altLang="ko-KR" dirty="0" err="1"/>
              <a:t>aaa</a:t>
            </a:r>
            <a:r>
              <a:rPr lang="en-US" altLang="ko-KR" dirty="0"/>
              <a:t>, </a:t>
            </a:r>
            <a:r>
              <a:rPr lang="ko-KR" altLang="en-US" dirty="0" err="1"/>
              <a:t>과목코드</a:t>
            </a:r>
            <a:r>
              <a:rPr lang="ko-KR" altLang="en-US" dirty="0"/>
              <a:t> </a:t>
            </a:r>
            <a:r>
              <a:rPr lang="en-US" altLang="ko-KR" dirty="0"/>
              <a:t>c03</a:t>
            </a:r>
            <a:r>
              <a:rPr lang="ko-KR" altLang="en-US" dirty="0"/>
              <a:t>을 </a:t>
            </a:r>
            <a:r>
              <a:rPr lang="ko-KR" altLang="en-US" dirty="0" err="1"/>
              <a:t>등록하시오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13. </a:t>
            </a:r>
            <a:r>
              <a:rPr lang="ko-KR" altLang="en-US" dirty="0"/>
              <a:t>아이디 </a:t>
            </a:r>
            <a:r>
              <a:rPr lang="en-US" altLang="ko-KR" dirty="0" err="1"/>
              <a:t>bbb</a:t>
            </a:r>
            <a:r>
              <a:rPr lang="en-US" altLang="ko-KR" dirty="0"/>
              <a:t>, </a:t>
            </a:r>
            <a:r>
              <a:rPr lang="ko-KR" altLang="en-US" dirty="0" err="1"/>
              <a:t>과목코드</a:t>
            </a:r>
            <a:r>
              <a:rPr lang="ko-KR" altLang="en-US" dirty="0"/>
              <a:t> </a:t>
            </a:r>
            <a:r>
              <a:rPr lang="en-US" altLang="ko-KR" dirty="0"/>
              <a:t>c01</a:t>
            </a:r>
            <a:r>
              <a:rPr lang="ko-KR" altLang="en-US" dirty="0"/>
              <a:t>를 </a:t>
            </a:r>
            <a:r>
              <a:rPr lang="ko-KR" altLang="en-US" dirty="0" err="1"/>
              <a:t>등록하시오</a:t>
            </a:r>
            <a:endParaRPr lang="ko-KR" altLang="en-US" dirty="0"/>
          </a:p>
          <a:p>
            <a:r>
              <a:rPr lang="en-US" altLang="ko-KR" dirty="0"/>
              <a:t>14. </a:t>
            </a:r>
            <a:r>
              <a:rPr lang="ko-KR" altLang="en-US" dirty="0"/>
              <a:t>홍길동의 이름을 </a:t>
            </a:r>
            <a:r>
              <a:rPr lang="ko-KR" altLang="en-US" dirty="0" err="1"/>
              <a:t>이길동으로</a:t>
            </a:r>
            <a:r>
              <a:rPr lang="ko-KR" altLang="en-US" dirty="0"/>
              <a:t>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15. </a:t>
            </a:r>
            <a:r>
              <a:rPr lang="ko-KR" altLang="en-US" dirty="0"/>
              <a:t>오라클 선생님의 이름을 </a:t>
            </a:r>
            <a:r>
              <a:rPr lang="ko-KR" altLang="en-US" dirty="0" err="1"/>
              <a:t>김오라로</a:t>
            </a:r>
            <a:r>
              <a:rPr lang="ko-KR" altLang="en-US" dirty="0"/>
              <a:t>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16. </a:t>
            </a:r>
            <a:r>
              <a:rPr lang="en-US" altLang="ko-KR" dirty="0" err="1"/>
              <a:t>bbb</a:t>
            </a:r>
            <a:r>
              <a:rPr lang="ko-KR" altLang="en-US" dirty="0"/>
              <a:t>가 신청한 </a:t>
            </a:r>
            <a:r>
              <a:rPr lang="en-US" altLang="ko-KR" dirty="0"/>
              <a:t>c01</a:t>
            </a:r>
            <a:r>
              <a:rPr lang="ko-KR" altLang="en-US" dirty="0"/>
              <a:t>을 </a:t>
            </a:r>
            <a:r>
              <a:rPr lang="en-US" altLang="ko-KR" dirty="0"/>
              <a:t>c04</a:t>
            </a:r>
            <a:r>
              <a:rPr lang="ko-KR" altLang="en-US" dirty="0"/>
              <a:t>로 </a:t>
            </a:r>
            <a:r>
              <a:rPr lang="ko-KR" altLang="en-US" dirty="0" err="1"/>
              <a:t>변경하시오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17. </a:t>
            </a:r>
            <a:r>
              <a:rPr lang="en-US" altLang="ko-KR" dirty="0" err="1"/>
              <a:t>aaa</a:t>
            </a:r>
            <a:r>
              <a:rPr lang="ko-KR" altLang="en-US" dirty="0"/>
              <a:t>가 신청한 </a:t>
            </a:r>
            <a:r>
              <a:rPr lang="en-US" altLang="ko-KR" dirty="0"/>
              <a:t>html</a:t>
            </a:r>
            <a:r>
              <a:rPr lang="ko-KR" altLang="en-US" dirty="0"/>
              <a:t>과목을 </a:t>
            </a:r>
            <a:r>
              <a:rPr lang="ko-KR" altLang="en-US" dirty="0" err="1"/>
              <a:t>철회하시오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18. </a:t>
            </a:r>
            <a:r>
              <a:rPr lang="ko-KR" altLang="en-US" dirty="0"/>
              <a:t>홍길동 학생을 삭제하시고 수강신청 테이블을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19. </a:t>
            </a:r>
            <a:r>
              <a:rPr lang="ko-KR" altLang="en-US" dirty="0" err="1"/>
              <a:t>김자바</a:t>
            </a:r>
            <a:r>
              <a:rPr lang="ko-KR" altLang="en-US" dirty="0"/>
              <a:t> 과목을 삭제하시고 수강신청 테이블을 </a:t>
            </a:r>
            <a:r>
              <a:rPr lang="ko-KR" altLang="en-US" dirty="0" err="1"/>
              <a:t>확인하시오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20. </a:t>
            </a:r>
            <a:r>
              <a:rPr lang="ko-KR" altLang="en-US" dirty="0"/>
              <a:t>아이디 </a:t>
            </a:r>
            <a:r>
              <a:rPr lang="en-US" altLang="ko-KR" dirty="0" err="1"/>
              <a:t>bbb</a:t>
            </a:r>
            <a:r>
              <a:rPr lang="en-US" altLang="ko-KR" dirty="0"/>
              <a:t>, </a:t>
            </a:r>
            <a:r>
              <a:rPr lang="ko-KR" altLang="en-US" dirty="0" err="1"/>
              <a:t>과목코드</a:t>
            </a:r>
            <a:r>
              <a:rPr lang="ko-KR" altLang="en-US" dirty="0"/>
              <a:t> </a:t>
            </a:r>
            <a:r>
              <a:rPr lang="en-US" altLang="ko-KR" dirty="0"/>
              <a:t>c01</a:t>
            </a:r>
            <a:r>
              <a:rPr lang="ko-KR" altLang="en-US" dirty="0"/>
              <a:t>를 </a:t>
            </a:r>
            <a:r>
              <a:rPr lang="ko-KR" altLang="en-US" dirty="0" err="1"/>
              <a:t>등록하시오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46" y="186267"/>
            <a:ext cx="5404036" cy="287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46" y="474133"/>
            <a:ext cx="6111982" cy="26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9" y="831032"/>
            <a:ext cx="6970091" cy="409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93" y="1264005"/>
            <a:ext cx="8115675" cy="3032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346" y="1567274"/>
            <a:ext cx="3762900" cy="2191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214" y="1894513"/>
            <a:ext cx="3677163" cy="1714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8679" y="2155115"/>
            <a:ext cx="3848637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335</TotalTime>
  <Words>84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Gallery</vt:lpstr>
      <vt:lpstr>테이블설계과제 쿼리문  240827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 240826 과제</dc:title>
  <dc:creator>25</dc:creator>
  <cp:lastModifiedBy>25</cp:lastModifiedBy>
  <cp:revision>19</cp:revision>
  <dcterms:created xsi:type="dcterms:W3CDTF">2024-08-26T06:44:39Z</dcterms:created>
  <dcterms:modified xsi:type="dcterms:W3CDTF">2024-08-27T08:58:10Z</dcterms:modified>
</cp:coreProperties>
</file>