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86775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the chart we are able to see that the most popular albums come from the Latin, Rock, and Blues genre, while the least popular genre is Classical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of the most popular albums were sold from each genre?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DD692-1E5B-4590-A700-1B607ED1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1514475"/>
            <a:ext cx="5056195" cy="27601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the line chart we can safely conclude that the amount of purchases made were fairly consistent over the years.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 the purchases made fairly consistent throughout the years?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511C0-9C92-4A2A-8234-D2B70092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0032"/>
            <a:ext cx="5078695" cy="24427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the chart we are able to conclude that Rock was the most popular genre and outsold every other genre by a huge amount. Rock sold 50% more than the second most sold genre, Latin.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much did the customers spend in total for each genre?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6F816F-8930-462C-A5E5-A9E05626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" y="1516284"/>
            <a:ext cx="5094016" cy="2974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graph is skewed to the right, aka. Positively skewed, means are greater than the median.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 majority of the songs in the rock genre are drastically longer than the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average length of a song.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41845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distribution of song lengths from the rock genre above the average song length across all genres?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DFDA61-341E-4AF7-A33E-22811A427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450"/>
            <a:ext cx="5158200" cy="3502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186</Words>
  <Application>Microsoft Office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How many of the most popular albums were sold from each genre?</vt:lpstr>
      <vt:lpstr>Are the purchases made fairly consistent throughout the years?</vt:lpstr>
      <vt:lpstr>How much did the customers spend in total for each genre?</vt:lpstr>
      <vt:lpstr>What is the distribution of song lengths from the rock genre above the average song length across all genres?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Heetae Lee</cp:lastModifiedBy>
  <cp:revision>10</cp:revision>
  <dcterms:modified xsi:type="dcterms:W3CDTF">2020-05-09T15:54:13Z</dcterms:modified>
</cp:coreProperties>
</file>