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199" y="795600"/>
            <a:ext cx="3824775" cy="434789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Data visualization of histograms for total revenue from the Industrial and Financial Sectors in Year 1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Both histograms are right-skewed, meaning the means are greater than the medians.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The mean for the Financial Sector is $21 billion while the Industrial Sector sits at $16 billion. The median for both sits around $10 billion. Standard Dev is higher for the Financial Sector as well ($28 billion for Financial and $17 billion for Industrial). This means while the Financial Sector brought in a higher total revenue, the variability was also greater than the Industrial Sector. It will be more favorable to invest in an industry with a lower standard deviation due to less risk More than 50% of the companies from both sectors also brought in revenue of over $10 billion.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the total revenue compare between the Industrial Sector and the Financial Sector in Year 1?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B07669-0BC1-4D23-B9ED-259B3BF7B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5" y="1418450"/>
            <a:ext cx="4997175" cy="18762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83CA5-B0F1-4B2D-9BEB-3C883A86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" y="3294743"/>
            <a:ext cx="4997175" cy="17243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162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Open Sans</vt:lpstr>
      <vt:lpstr>Simple Light</vt:lpstr>
      <vt:lpstr>How does the total revenue compare between the Industrial Sector and the Financial Sector in Year 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Owen Lee</dc:creator>
  <cp:lastModifiedBy>Heetae Lee</cp:lastModifiedBy>
  <cp:revision>8</cp:revision>
  <dcterms:modified xsi:type="dcterms:W3CDTF">2020-05-09T15:59:10Z</dcterms:modified>
</cp:coreProperties>
</file>