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73" d="100"/>
          <a:sy n="73" d="100"/>
        </p:scale>
        <p:origin x="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8A0-4112-4208-B359-470D967AB1EF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B425-6714-4DBD-9B79-8BF52E7CDC1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8A0-4112-4208-B359-470D967AB1EF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B425-6714-4DBD-9B79-8BF52E7CDC1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8A0-4112-4208-B359-470D967AB1EF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B425-6714-4DBD-9B79-8BF52E7CDC1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8A0-4112-4208-B359-470D967AB1EF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B425-6714-4DBD-9B79-8BF52E7CDC1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8A0-4112-4208-B359-470D967AB1EF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B425-6714-4DBD-9B79-8BF52E7CDC1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8A0-4112-4208-B359-470D967AB1EF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B425-6714-4DBD-9B79-8BF52E7CDC1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8A0-4112-4208-B359-470D967AB1EF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B425-6714-4DBD-9B79-8BF52E7CDC1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8A0-4112-4208-B359-470D967AB1EF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B425-6714-4DBD-9B79-8BF52E7CDC1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8A0-4112-4208-B359-470D967AB1EF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B425-6714-4DBD-9B79-8BF52E7CDC1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8A0-4112-4208-B359-470D967AB1EF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B425-6714-4DBD-9B79-8BF52E7CDC1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A8A0-4112-4208-B359-470D967AB1EF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B425-6714-4DBD-9B79-8BF52E7CDC1B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A8A0-4112-4208-B359-470D967AB1EF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B425-6714-4DBD-9B79-8BF52E7CDC1B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45135" y="576580"/>
            <a:ext cx="8114665" cy="1443355"/>
          </a:xfrm>
        </p:spPr>
        <p:txBody>
          <a:bodyPr>
            <a:noAutofit/>
          </a:bodyPr>
          <a:lstStyle/>
          <a:p>
            <a:pPr algn="l"/>
            <a:r>
              <a:rPr lang="ru-RU" sz="4000" dirty="0" smtClean="0">
                <a:latin typeface="Arial Black" panose="020B0A04020102020204" charset="0"/>
                <a:cs typeface="Arial Black" panose="020B0A04020102020204" charset="0"/>
              </a:rPr>
              <a:t>Убери две палочка так</a:t>
            </a:r>
            <a:r>
              <a:rPr lang="en-US" sz="4000" dirty="0" smtClean="0">
                <a:latin typeface="Arial Black" panose="020B0A04020102020204" charset="0"/>
                <a:cs typeface="Arial Black" panose="020B0A04020102020204" charset="0"/>
              </a:rPr>
              <a:t>, </a:t>
            </a:r>
            <a:r>
              <a:rPr lang="ru-RU" sz="4000" dirty="0" smtClean="0">
                <a:latin typeface="Arial Black" panose="020B0A04020102020204" charset="0"/>
                <a:cs typeface="Arial Black" panose="020B0A04020102020204" charset="0"/>
              </a:rPr>
              <a:t>чтобы получилась 4 одинаковых квадрата</a:t>
            </a:r>
            <a:endParaRPr lang="ru-RU" sz="4000" dirty="0" smtClean="0">
              <a:latin typeface="Arial Black" panose="020B0A04020102020204" charset="0"/>
              <a:cs typeface="Arial Black" panose="020B0A04020102020204" charset="0"/>
            </a:endParaRPr>
          </a:p>
        </p:txBody>
      </p:sp>
      <p:cxnSp>
        <p:nvCxnSpPr>
          <p:cNvPr id="26" name="Прямая соединительная линия 25"/>
          <p:cNvCxnSpPr/>
          <p:nvPr/>
        </p:nvCxnSpPr>
        <p:spPr>
          <a:xfrm flipH="1">
            <a:off x="1852013" y="4233063"/>
            <a:ext cx="2913" cy="1061356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1955075" y="4127863"/>
            <a:ext cx="1454331" cy="5597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 flipH="1">
            <a:off x="3513908" y="4233063"/>
            <a:ext cx="2913" cy="1061356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V="1">
            <a:off x="1955074" y="5385859"/>
            <a:ext cx="1454331" cy="5597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 flipH="1">
            <a:off x="3513908" y="2898322"/>
            <a:ext cx="2913" cy="1061356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 flipV="1">
            <a:off x="3661955" y="4122266"/>
            <a:ext cx="1454331" cy="5597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/>
          <p:nvPr/>
        </p:nvCxnSpPr>
        <p:spPr>
          <a:xfrm flipV="1">
            <a:off x="5341235" y="4116669"/>
            <a:ext cx="1454331" cy="5597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/>
          <p:nvPr/>
        </p:nvCxnSpPr>
        <p:spPr>
          <a:xfrm flipV="1">
            <a:off x="3648890" y="5366393"/>
            <a:ext cx="1454331" cy="5597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/>
          <p:nvPr/>
        </p:nvCxnSpPr>
        <p:spPr>
          <a:xfrm flipV="1">
            <a:off x="5368834" y="5377463"/>
            <a:ext cx="1454331" cy="5597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/>
          <p:cNvCxnSpPr/>
          <p:nvPr/>
        </p:nvCxnSpPr>
        <p:spPr>
          <a:xfrm flipH="1">
            <a:off x="5250298" y="4233063"/>
            <a:ext cx="2913" cy="1061356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/>
          <p:nvPr/>
        </p:nvCxnSpPr>
        <p:spPr>
          <a:xfrm flipH="1">
            <a:off x="5250298" y="2930979"/>
            <a:ext cx="2913" cy="1061356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V="1">
            <a:off x="3661954" y="2825779"/>
            <a:ext cx="1454331" cy="5597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/>
          <p:cNvCxnSpPr/>
          <p:nvPr/>
        </p:nvCxnSpPr>
        <p:spPr>
          <a:xfrm flipV="1">
            <a:off x="5310755" y="2800599"/>
            <a:ext cx="1454331" cy="5597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6820251" y="2928296"/>
            <a:ext cx="2913" cy="1061356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 flipH="1">
            <a:off x="6817338" y="4252785"/>
            <a:ext cx="2913" cy="1061356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V="1">
            <a:off x="6916011" y="4111072"/>
            <a:ext cx="1454331" cy="5597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 flipH="1">
            <a:off x="8471933" y="2898322"/>
            <a:ext cx="2913" cy="1061356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 flipV="1">
            <a:off x="6904424" y="2815057"/>
            <a:ext cx="1454331" cy="5597"/>
          </a:xfrm>
          <a:prstGeom prst="line">
            <a:avLst/>
          </a:prstGeom>
          <a:ln w="31750">
            <a:gradFill>
              <a:gsLst>
                <a:gs pos="0">
                  <a:schemeClr val="accent4">
                    <a:hueOff val="-4200000"/>
                  </a:schemeClr>
                </a:gs>
                <a:gs pos="100000">
                  <a:schemeClr val="accent4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51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2" fill="hold">
                      <p:stCondLst>
                        <p:cond delay="0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79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0" fill="hold">
                      <p:stCondLst>
                        <p:cond delay="0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WPS Presentation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Arial Black</vt:lpstr>
      <vt:lpstr>Тема Office</vt:lpstr>
      <vt:lpstr>Убери кнопкой мыши две палочка так, чтобы осталось 4 квадрата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Убери кнопкой мыши две палочка так, чтобы осталось 4 квадрата</dc:title>
  <dc:creator>Nout28_3</dc:creator>
  <cp:lastModifiedBy>Денис Мурин</cp:lastModifiedBy>
  <cp:revision>7</cp:revision>
  <dcterms:created xsi:type="dcterms:W3CDTF">2025-06-06T06:52:00Z</dcterms:created>
  <dcterms:modified xsi:type="dcterms:W3CDTF">2025-06-15T22:03:15Z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48BA5CDCA084433385DB85F35D515FA6_13</vt:lpwstr>
  </property>
  <property fmtid="{D5CDD505-2E9C-101B-9397-08002B2CF9AE}" pid="3" name="KSOProductBuildVer">
    <vt:lpwstr>1049-12.2.0.21179</vt:lpwstr>
  </property>
</Properties>
</file>