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1" r:id="rId3"/>
    <p:sldId id="257" r:id="rId4"/>
    <p:sldId id="259" r:id="rId5"/>
    <p:sldId id="260" r:id="rId6"/>
    <p:sldId id="25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5D933A-155B-4685-9725-6872D284C7B0}" v="20" dt="2020-06-18T17:01:38.395"/>
    <p1510:client id="{4C316F07-7F29-40E3-B3CB-C8B456E71E31}" v="4" dt="2020-06-18T17:44:15.398"/>
    <p1510:client id="{67F3A092-C9F2-4331-A3BE-468F4BD3340C}" v="1" dt="2020-06-18T17:15:50.077"/>
    <p1510:client id="{AF966867-DA37-4F51-9CD9-A7DCAAC8CEFE}" v="5" dt="2020-06-18T17:35:46.460"/>
    <p1510:client id="{B67A6641-E06A-40D9-BB8A-AB8010A0145D}" v="116" dt="2020-06-18T14:23:45.700"/>
    <p1510:client id="{B700A2CB-A950-4361-9550-9BD17EF8557D}" v="299" dt="2020-06-18T16:28:52.851"/>
    <p1510:client id="{C642FCBD-23EC-4D52-AB2A-334A5A1116ED}" v="30" dt="2020-06-18T18:08:01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B67A6641-E06A-40D9-BB8A-AB8010A0145D}"/>
    <pc:docChg chg="modSld">
      <pc:chgData name="" userId="" providerId="" clId="Web-{B67A6641-E06A-40D9-BB8A-AB8010A0145D}" dt="2020-06-18T14:17:09.966" v="5" actId="20577"/>
      <pc:docMkLst>
        <pc:docMk/>
      </pc:docMkLst>
      <pc:sldChg chg="modSp">
        <pc:chgData name="" userId="" providerId="" clId="Web-{B67A6641-E06A-40D9-BB8A-AB8010A0145D}" dt="2020-06-18T14:17:09.966" v="4" actId="20577"/>
        <pc:sldMkLst>
          <pc:docMk/>
          <pc:sldMk cId="2210866551" sldId="256"/>
        </pc:sldMkLst>
        <pc:spChg chg="mod">
          <ac:chgData name="" userId="" providerId="" clId="Web-{B67A6641-E06A-40D9-BB8A-AB8010A0145D}" dt="2020-06-18T14:17:09.966" v="4" actId="20577"/>
          <ac:spMkLst>
            <pc:docMk/>
            <pc:sldMk cId="2210866551" sldId="256"/>
            <ac:spMk id="2" creationId="{00000000-0000-0000-0000-000000000000}"/>
          </ac:spMkLst>
        </pc:spChg>
      </pc:sldChg>
    </pc:docChg>
  </pc:docChgLst>
  <pc:docChgLst>
    <pc:chgData name="Felipe Silva" userId="58f10c5d68ba8bb4" providerId="Windows Live" clId="Web-{4C316F07-7F29-40E3-B3CB-C8B456E71E31}"/>
    <pc:docChg chg="modSld">
      <pc:chgData name="Felipe Silva" userId="58f10c5d68ba8bb4" providerId="Windows Live" clId="Web-{4C316F07-7F29-40E3-B3CB-C8B456E71E31}" dt="2020-06-18T17:44:15.398" v="3" actId="14100"/>
      <pc:docMkLst>
        <pc:docMk/>
      </pc:docMkLst>
      <pc:sldChg chg="addSp delSp modSp">
        <pc:chgData name="Felipe Silva" userId="58f10c5d68ba8bb4" providerId="Windows Live" clId="Web-{4C316F07-7F29-40E3-B3CB-C8B456E71E31}" dt="2020-06-18T17:44:15.398" v="3" actId="14100"/>
        <pc:sldMkLst>
          <pc:docMk/>
          <pc:sldMk cId="3577297181" sldId="257"/>
        </pc:sldMkLst>
        <pc:picChg chg="add del mod">
          <ac:chgData name="Felipe Silva" userId="58f10c5d68ba8bb4" providerId="Windows Live" clId="Web-{4C316F07-7F29-40E3-B3CB-C8B456E71E31}" dt="2020-06-18T17:44:09.929" v="1"/>
          <ac:picMkLst>
            <pc:docMk/>
            <pc:sldMk cId="3577297181" sldId="257"/>
            <ac:picMk id="2" creationId="{BC48B126-40E0-446F-A4CA-A9E2DCBD14AB}"/>
          </ac:picMkLst>
        </pc:picChg>
        <pc:picChg chg="add mod">
          <ac:chgData name="Felipe Silva" userId="58f10c5d68ba8bb4" providerId="Windows Live" clId="Web-{4C316F07-7F29-40E3-B3CB-C8B456E71E31}" dt="2020-06-18T17:44:15.398" v="3" actId="14100"/>
          <ac:picMkLst>
            <pc:docMk/>
            <pc:sldMk cId="3577297181" sldId="257"/>
            <ac:picMk id="3" creationId="{CAA0BF2E-80F0-4A68-B652-6A755A6B5D20}"/>
          </ac:picMkLst>
        </pc:picChg>
      </pc:sldChg>
    </pc:docChg>
  </pc:docChgLst>
  <pc:docChgLst>
    <pc:chgData name="Felipe Silva" userId="58f10c5d68ba8bb4" providerId="Windows Live" clId="Web-{B67A6641-E06A-40D9-BB8A-AB8010A0145D}"/>
    <pc:docChg chg="addSld modSld addMainMaster delMainMaster">
      <pc:chgData name="Felipe Silva" userId="58f10c5d68ba8bb4" providerId="Windows Live" clId="Web-{B67A6641-E06A-40D9-BB8A-AB8010A0145D}" dt="2020-06-18T14:23:45.700" v="103" actId="14100"/>
      <pc:docMkLst>
        <pc:docMk/>
      </pc:docMkLst>
      <pc:sldChg chg="modSp mod modClrScheme chgLayout">
        <pc:chgData name="Felipe Silva" userId="58f10c5d68ba8bb4" providerId="Windows Live" clId="Web-{B67A6641-E06A-40D9-BB8A-AB8010A0145D}" dt="2020-06-18T14:21:31.883" v="88" actId="20577"/>
        <pc:sldMkLst>
          <pc:docMk/>
          <pc:sldMk cId="2210866551" sldId="256"/>
        </pc:sldMkLst>
        <pc:spChg chg="mod ord">
          <ac:chgData name="Felipe Silva" userId="58f10c5d68ba8bb4" providerId="Windows Live" clId="Web-{B67A6641-E06A-40D9-BB8A-AB8010A0145D}" dt="2020-06-18T14:19:43.863" v="44"/>
          <ac:spMkLst>
            <pc:docMk/>
            <pc:sldMk cId="2210866551" sldId="256"/>
            <ac:spMk id="2" creationId="{00000000-0000-0000-0000-000000000000}"/>
          </ac:spMkLst>
        </pc:spChg>
        <pc:spChg chg="mod ord">
          <ac:chgData name="Felipe Silva" userId="58f10c5d68ba8bb4" providerId="Windows Live" clId="Web-{B67A6641-E06A-40D9-BB8A-AB8010A0145D}" dt="2020-06-18T14:21:31.883" v="88" actId="20577"/>
          <ac:spMkLst>
            <pc:docMk/>
            <pc:sldMk cId="2210866551" sldId="256"/>
            <ac:spMk id="3" creationId="{00000000-0000-0000-0000-000000000000}"/>
          </ac:spMkLst>
        </pc:spChg>
      </pc:sldChg>
      <pc:sldChg chg="new">
        <pc:chgData name="Felipe Silva" userId="58f10c5d68ba8bb4" providerId="Windows Live" clId="Web-{B67A6641-E06A-40D9-BB8A-AB8010A0145D}" dt="2020-06-18T14:22:00.118" v="90"/>
        <pc:sldMkLst>
          <pc:docMk/>
          <pc:sldMk cId="3577297181" sldId="257"/>
        </pc:sldMkLst>
      </pc:sldChg>
      <pc:sldChg chg="new">
        <pc:chgData name="Felipe Silva" userId="58f10c5d68ba8bb4" providerId="Windows Live" clId="Web-{B67A6641-E06A-40D9-BB8A-AB8010A0145D}" dt="2020-06-18T14:22:13.509" v="91"/>
        <pc:sldMkLst>
          <pc:docMk/>
          <pc:sldMk cId="4236769099" sldId="258"/>
        </pc:sldMkLst>
      </pc:sldChg>
      <pc:sldChg chg="addSp delSp modSp new">
        <pc:chgData name="Felipe Silva" userId="58f10c5d68ba8bb4" providerId="Windows Live" clId="Web-{B67A6641-E06A-40D9-BB8A-AB8010A0145D}" dt="2020-06-18T14:23:45.700" v="103" actId="14100"/>
        <pc:sldMkLst>
          <pc:docMk/>
          <pc:sldMk cId="4032500726" sldId="259"/>
        </pc:sldMkLst>
        <pc:spChg chg="mod">
          <ac:chgData name="Felipe Silva" userId="58f10c5d68ba8bb4" providerId="Windows Live" clId="Web-{B67A6641-E06A-40D9-BB8A-AB8010A0145D}" dt="2020-06-18T14:23:41.419" v="102" actId="14100"/>
          <ac:spMkLst>
            <pc:docMk/>
            <pc:sldMk cId="4032500726" sldId="259"/>
            <ac:spMk id="2" creationId="{2EC5277D-1211-4F6F-90BA-176FD8A43B4C}"/>
          </ac:spMkLst>
        </pc:spChg>
        <pc:spChg chg="del">
          <ac:chgData name="Felipe Silva" userId="58f10c5d68ba8bb4" providerId="Windows Live" clId="Web-{B67A6641-E06A-40D9-BB8A-AB8010A0145D}" dt="2020-06-18T14:22:47.667" v="93"/>
          <ac:spMkLst>
            <pc:docMk/>
            <pc:sldMk cId="4032500726" sldId="259"/>
            <ac:spMk id="3" creationId="{90902AE4-A57D-44E5-B8C1-E252D22D4B0B}"/>
          </ac:spMkLst>
        </pc:spChg>
        <pc:spChg chg="add del mod">
          <ac:chgData name="Felipe Silva" userId="58f10c5d68ba8bb4" providerId="Windows Live" clId="Web-{B67A6641-E06A-40D9-BB8A-AB8010A0145D}" dt="2020-06-18T14:23:01.574" v="95"/>
          <ac:spMkLst>
            <pc:docMk/>
            <pc:sldMk cId="4032500726" sldId="259"/>
            <ac:spMk id="6" creationId="{BA434EF1-4E67-4F6F-BFF4-FC76ECDA4241}"/>
          </ac:spMkLst>
        </pc:spChg>
        <pc:picChg chg="add del mod ord">
          <ac:chgData name="Felipe Silva" userId="58f10c5d68ba8bb4" providerId="Windows Live" clId="Web-{B67A6641-E06A-40D9-BB8A-AB8010A0145D}" dt="2020-06-18T14:22:47.995" v="94"/>
          <ac:picMkLst>
            <pc:docMk/>
            <pc:sldMk cId="4032500726" sldId="259"/>
            <ac:picMk id="4" creationId="{6A4F1D45-9988-4D88-8845-F7263EE3B349}"/>
          </ac:picMkLst>
        </pc:picChg>
        <pc:picChg chg="add mod ord">
          <ac:chgData name="Felipe Silva" userId="58f10c5d68ba8bb4" providerId="Windows Live" clId="Web-{B67A6641-E06A-40D9-BB8A-AB8010A0145D}" dt="2020-06-18T14:23:45.700" v="103" actId="14100"/>
          <ac:picMkLst>
            <pc:docMk/>
            <pc:sldMk cId="4032500726" sldId="259"/>
            <ac:picMk id="7" creationId="{DAD33DDF-814A-4F70-A32C-31D7EB41E2A9}"/>
          </ac:picMkLst>
        </pc:picChg>
      </pc:sldChg>
      <pc:sldMasterChg chg="del delSldLayout">
        <pc:chgData name="Felipe Silva" userId="58f10c5d68ba8bb4" providerId="Windows Live" clId="Web-{B67A6641-E06A-40D9-BB8A-AB8010A0145D}" dt="2020-06-18T14:18:57.908" v="39"/>
        <pc:sldMasterMkLst>
          <pc:docMk/>
          <pc:sldMasterMk cId="2675746937" sldId="2147483648"/>
        </pc:sldMasterMkLst>
        <pc:sldLayoutChg chg="del">
          <pc:chgData name="Felipe Silva" userId="58f10c5d68ba8bb4" providerId="Windows Live" clId="Web-{B67A6641-E06A-40D9-BB8A-AB8010A0145D}" dt="2020-06-18T14:18:57.908" v="39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Felipe Silva" userId="58f10c5d68ba8bb4" providerId="Windows Live" clId="Web-{B67A6641-E06A-40D9-BB8A-AB8010A0145D}" dt="2020-06-18T14:18:57.908" v="39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Felipe Silva" userId="58f10c5d68ba8bb4" providerId="Windows Live" clId="Web-{B67A6641-E06A-40D9-BB8A-AB8010A0145D}" dt="2020-06-18T14:18:57.908" v="39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Felipe Silva" userId="58f10c5d68ba8bb4" providerId="Windows Live" clId="Web-{B67A6641-E06A-40D9-BB8A-AB8010A0145D}" dt="2020-06-18T14:18:57.908" v="39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Felipe Silva" userId="58f10c5d68ba8bb4" providerId="Windows Live" clId="Web-{B67A6641-E06A-40D9-BB8A-AB8010A0145D}" dt="2020-06-18T14:18:57.908" v="39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Felipe Silva" userId="58f10c5d68ba8bb4" providerId="Windows Live" clId="Web-{B67A6641-E06A-40D9-BB8A-AB8010A0145D}" dt="2020-06-18T14:18:57.908" v="39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Felipe Silva" userId="58f10c5d68ba8bb4" providerId="Windows Live" clId="Web-{B67A6641-E06A-40D9-BB8A-AB8010A0145D}" dt="2020-06-18T14:18:57.908" v="39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Felipe Silva" userId="58f10c5d68ba8bb4" providerId="Windows Live" clId="Web-{B67A6641-E06A-40D9-BB8A-AB8010A0145D}" dt="2020-06-18T14:18:57.908" v="39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Felipe Silva" userId="58f10c5d68ba8bb4" providerId="Windows Live" clId="Web-{B67A6641-E06A-40D9-BB8A-AB8010A0145D}" dt="2020-06-18T14:18:57.908" v="39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Felipe Silva" userId="58f10c5d68ba8bb4" providerId="Windows Live" clId="Web-{B67A6641-E06A-40D9-BB8A-AB8010A0145D}" dt="2020-06-18T14:18:57.908" v="39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Felipe Silva" userId="58f10c5d68ba8bb4" providerId="Windows Live" clId="Web-{B67A6641-E06A-40D9-BB8A-AB8010A0145D}" dt="2020-06-18T14:18:57.908" v="39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del addSldLayout delSldLayout modSldLayout">
        <pc:chgData name="Felipe Silva" userId="58f10c5d68ba8bb4" providerId="Windows Live" clId="Web-{B67A6641-E06A-40D9-BB8A-AB8010A0145D}" dt="2020-06-18T14:19:03.595" v="40"/>
        <pc:sldMasterMkLst>
          <pc:docMk/>
          <pc:sldMasterMk cId="2374262642" sldId="2147483660"/>
        </pc:sldMasterMkLst>
        <pc:sldLayoutChg chg="add del mod replId">
          <pc:chgData name="Felipe Silva" userId="58f10c5d68ba8bb4" providerId="Windows Live" clId="Web-{B67A6641-E06A-40D9-BB8A-AB8010A0145D}" dt="2020-06-18T14:19:03.595" v="40"/>
          <pc:sldLayoutMkLst>
            <pc:docMk/>
            <pc:sldMasterMk cId="2374262642" sldId="2147483660"/>
            <pc:sldLayoutMk cId="1111243896" sldId="2147483661"/>
          </pc:sldLayoutMkLst>
        </pc:sldLayoutChg>
        <pc:sldLayoutChg chg="add del mod replId">
          <pc:chgData name="Felipe Silva" userId="58f10c5d68ba8bb4" providerId="Windows Live" clId="Web-{B67A6641-E06A-40D9-BB8A-AB8010A0145D}" dt="2020-06-18T14:19:03.595" v="40"/>
          <pc:sldLayoutMkLst>
            <pc:docMk/>
            <pc:sldMasterMk cId="2374262642" sldId="2147483660"/>
            <pc:sldLayoutMk cId="2352272692" sldId="2147483662"/>
          </pc:sldLayoutMkLst>
        </pc:sldLayoutChg>
        <pc:sldLayoutChg chg="add del mod replId">
          <pc:chgData name="Felipe Silva" userId="58f10c5d68ba8bb4" providerId="Windows Live" clId="Web-{B67A6641-E06A-40D9-BB8A-AB8010A0145D}" dt="2020-06-18T14:19:03.595" v="40"/>
          <pc:sldLayoutMkLst>
            <pc:docMk/>
            <pc:sldMasterMk cId="2374262642" sldId="2147483660"/>
            <pc:sldLayoutMk cId="818477219" sldId="2147483663"/>
          </pc:sldLayoutMkLst>
        </pc:sldLayoutChg>
        <pc:sldLayoutChg chg="add del mod replId">
          <pc:chgData name="Felipe Silva" userId="58f10c5d68ba8bb4" providerId="Windows Live" clId="Web-{B67A6641-E06A-40D9-BB8A-AB8010A0145D}" dt="2020-06-18T14:19:03.595" v="40"/>
          <pc:sldLayoutMkLst>
            <pc:docMk/>
            <pc:sldMasterMk cId="2374262642" sldId="2147483660"/>
            <pc:sldLayoutMk cId="1179668703" sldId="2147483664"/>
          </pc:sldLayoutMkLst>
        </pc:sldLayoutChg>
        <pc:sldLayoutChg chg="add del mod replId">
          <pc:chgData name="Felipe Silva" userId="58f10c5d68ba8bb4" providerId="Windows Live" clId="Web-{B67A6641-E06A-40D9-BB8A-AB8010A0145D}" dt="2020-06-18T14:19:03.595" v="40"/>
          <pc:sldLayoutMkLst>
            <pc:docMk/>
            <pc:sldMasterMk cId="2374262642" sldId="2147483660"/>
            <pc:sldLayoutMk cId="3212561246" sldId="2147483665"/>
          </pc:sldLayoutMkLst>
        </pc:sldLayoutChg>
        <pc:sldLayoutChg chg="add del mod replId">
          <pc:chgData name="Felipe Silva" userId="58f10c5d68ba8bb4" providerId="Windows Live" clId="Web-{B67A6641-E06A-40D9-BB8A-AB8010A0145D}" dt="2020-06-18T14:19:03.595" v="40"/>
          <pc:sldLayoutMkLst>
            <pc:docMk/>
            <pc:sldMasterMk cId="2374262642" sldId="2147483660"/>
            <pc:sldLayoutMk cId="561245086" sldId="2147483666"/>
          </pc:sldLayoutMkLst>
        </pc:sldLayoutChg>
        <pc:sldLayoutChg chg="add del mod replId">
          <pc:chgData name="Felipe Silva" userId="58f10c5d68ba8bb4" providerId="Windows Live" clId="Web-{B67A6641-E06A-40D9-BB8A-AB8010A0145D}" dt="2020-06-18T14:19:03.595" v="40"/>
          <pc:sldLayoutMkLst>
            <pc:docMk/>
            <pc:sldMasterMk cId="2374262642" sldId="2147483660"/>
            <pc:sldLayoutMk cId="2795187645" sldId="2147483667"/>
          </pc:sldLayoutMkLst>
        </pc:sldLayoutChg>
        <pc:sldLayoutChg chg="add del mod replId">
          <pc:chgData name="Felipe Silva" userId="58f10c5d68ba8bb4" providerId="Windows Live" clId="Web-{B67A6641-E06A-40D9-BB8A-AB8010A0145D}" dt="2020-06-18T14:19:03.595" v="40"/>
          <pc:sldLayoutMkLst>
            <pc:docMk/>
            <pc:sldMasterMk cId="2374262642" sldId="2147483660"/>
            <pc:sldLayoutMk cId="2417250282" sldId="2147483668"/>
          </pc:sldLayoutMkLst>
        </pc:sldLayoutChg>
        <pc:sldLayoutChg chg="add del mod replId">
          <pc:chgData name="Felipe Silva" userId="58f10c5d68ba8bb4" providerId="Windows Live" clId="Web-{B67A6641-E06A-40D9-BB8A-AB8010A0145D}" dt="2020-06-18T14:19:03.595" v="40"/>
          <pc:sldLayoutMkLst>
            <pc:docMk/>
            <pc:sldMasterMk cId="2374262642" sldId="2147483660"/>
            <pc:sldLayoutMk cId="645743927" sldId="2147483669"/>
          </pc:sldLayoutMkLst>
        </pc:sldLayoutChg>
        <pc:sldLayoutChg chg="add del mod replId">
          <pc:chgData name="Felipe Silva" userId="58f10c5d68ba8bb4" providerId="Windows Live" clId="Web-{B67A6641-E06A-40D9-BB8A-AB8010A0145D}" dt="2020-06-18T14:19:03.595" v="40"/>
          <pc:sldLayoutMkLst>
            <pc:docMk/>
            <pc:sldMasterMk cId="2374262642" sldId="2147483660"/>
            <pc:sldLayoutMk cId="231172786" sldId="2147483670"/>
          </pc:sldLayoutMkLst>
        </pc:sldLayoutChg>
        <pc:sldLayoutChg chg="add del mod replId">
          <pc:chgData name="Felipe Silva" userId="58f10c5d68ba8bb4" providerId="Windows Live" clId="Web-{B67A6641-E06A-40D9-BB8A-AB8010A0145D}" dt="2020-06-18T14:19:03.595" v="40"/>
          <pc:sldLayoutMkLst>
            <pc:docMk/>
            <pc:sldMasterMk cId="2374262642" sldId="2147483660"/>
            <pc:sldLayoutMk cId="957972867" sldId="2147483671"/>
          </pc:sldLayoutMkLst>
        </pc:sldLayoutChg>
      </pc:sldMasterChg>
      <pc:sldMasterChg chg="add del addSldLayout delSldLayout modSldLayout">
        <pc:chgData name="Felipe Silva" userId="58f10c5d68ba8bb4" providerId="Windows Live" clId="Web-{B67A6641-E06A-40D9-BB8A-AB8010A0145D}" dt="2020-06-18T14:19:16.237" v="41"/>
        <pc:sldMasterMkLst>
          <pc:docMk/>
          <pc:sldMasterMk cId="605231112" sldId="2147483672"/>
        </pc:sldMasterMkLst>
        <pc:sldLayoutChg chg="add del mod replId">
          <pc:chgData name="Felipe Silva" userId="58f10c5d68ba8bb4" providerId="Windows Live" clId="Web-{B67A6641-E06A-40D9-BB8A-AB8010A0145D}" dt="2020-06-18T14:19:16.237" v="41"/>
          <pc:sldLayoutMkLst>
            <pc:docMk/>
            <pc:sldMasterMk cId="605231112" sldId="2147483672"/>
            <pc:sldLayoutMk cId="504572921" sldId="2147483673"/>
          </pc:sldLayoutMkLst>
        </pc:sldLayoutChg>
        <pc:sldLayoutChg chg="add del mod replId">
          <pc:chgData name="Felipe Silva" userId="58f10c5d68ba8bb4" providerId="Windows Live" clId="Web-{B67A6641-E06A-40D9-BB8A-AB8010A0145D}" dt="2020-06-18T14:19:16.237" v="41"/>
          <pc:sldLayoutMkLst>
            <pc:docMk/>
            <pc:sldMasterMk cId="605231112" sldId="2147483672"/>
            <pc:sldLayoutMk cId="4281585161" sldId="2147483674"/>
          </pc:sldLayoutMkLst>
        </pc:sldLayoutChg>
        <pc:sldLayoutChg chg="add del mod replId">
          <pc:chgData name="Felipe Silva" userId="58f10c5d68ba8bb4" providerId="Windows Live" clId="Web-{B67A6641-E06A-40D9-BB8A-AB8010A0145D}" dt="2020-06-18T14:19:16.237" v="41"/>
          <pc:sldLayoutMkLst>
            <pc:docMk/>
            <pc:sldMasterMk cId="605231112" sldId="2147483672"/>
            <pc:sldLayoutMk cId="648785986" sldId="2147483675"/>
          </pc:sldLayoutMkLst>
        </pc:sldLayoutChg>
        <pc:sldLayoutChg chg="add del mod replId">
          <pc:chgData name="Felipe Silva" userId="58f10c5d68ba8bb4" providerId="Windows Live" clId="Web-{B67A6641-E06A-40D9-BB8A-AB8010A0145D}" dt="2020-06-18T14:19:16.237" v="41"/>
          <pc:sldLayoutMkLst>
            <pc:docMk/>
            <pc:sldMasterMk cId="605231112" sldId="2147483672"/>
            <pc:sldLayoutMk cId="552195406" sldId="2147483676"/>
          </pc:sldLayoutMkLst>
        </pc:sldLayoutChg>
        <pc:sldLayoutChg chg="add del mod replId">
          <pc:chgData name="Felipe Silva" userId="58f10c5d68ba8bb4" providerId="Windows Live" clId="Web-{B67A6641-E06A-40D9-BB8A-AB8010A0145D}" dt="2020-06-18T14:19:16.237" v="41"/>
          <pc:sldLayoutMkLst>
            <pc:docMk/>
            <pc:sldMasterMk cId="605231112" sldId="2147483672"/>
            <pc:sldLayoutMk cId="381033368" sldId="2147483677"/>
          </pc:sldLayoutMkLst>
        </pc:sldLayoutChg>
        <pc:sldLayoutChg chg="add del mod replId">
          <pc:chgData name="Felipe Silva" userId="58f10c5d68ba8bb4" providerId="Windows Live" clId="Web-{B67A6641-E06A-40D9-BB8A-AB8010A0145D}" dt="2020-06-18T14:19:16.237" v="41"/>
          <pc:sldLayoutMkLst>
            <pc:docMk/>
            <pc:sldMasterMk cId="605231112" sldId="2147483672"/>
            <pc:sldLayoutMk cId="562918302" sldId="2147483678"/>
          </pc:sldLayoutMkLst>
        </pc:sldLayoutChg>
        <pc:sldLayoutChg chg="add del mod replId">
          <pc:chgData name="Felipe Silva" userId="58f10c5d68ba8bb4" providerId="Windows Live" clId="Web-{B67A6641-E06A-40D9-BB8A-AB8010A0145D}" dt="2020-06-18T14:19:16.237" v="41"/>
          <pc:sldLayoutMkLst>
            <pc:docMk/>
            <pc:sldMasterMk cId="605231112" sldId="2147483672"/>
            <pc:sldLayoutMk cId="3413910113" sldId="2147483679"/>
          </pc:sldLayoutMkLst>
        </pc:sldLayoutChg>
        <pc:sldLayoutChg chg="add del mod replId">
          <pc:chgData name="Felipe Silva" userId="58f10c5d68ba8bb4" providerId="Windows Live" clId="Web-{B67A6641-E06A-40D9-BB8A-AB8010A0145D}" dt="2020-06-18T14:19:16.237" v="41"/>
          <pc:sldLayoutMkLst>
            <pc:docMk/>
            <pc:sldMasterMk cId="605231112" sldId="2147483672"/>
            <pc:sldLayoutMk cId="3688056234" sldId="2147483680"/>
          </pc:sldLayoutMkLst>
        </pc:sldLayoutChg>
        <pc:sldLayoutChg chg="add del mod replId">
          <pc:chgData name="Felipe Silva" userId="58f10c5d68ba8bb4" providerId="Windows Live" clId="Web-{B67A6641-E06A-40D9-BB8A-AB8010A0145D}" dt="2020-06-18T14:19:16.237" v="41"/>
          <pc:sldLayoutMkLst>
            <pc:docMk/>
            <pc:sldMasterMk cId="605231112" sldId="2147483672"/>
            <pc:sldLayoutMk cId="3363140758" sldId="2147483681"/>
          </pc:sldLayoutMkLst>
        </pc:sldLayoutChg>
        <pc:sldLayoutChg chg="add del mod replId">
          <pc:chgData name="Felipe Silva" userId="58f10c5d68ba8bb4" providerId="Windows Live" clId="Web-{B67A6641-E06A-40D9-BB8A-AB8010A0145D}" dt="2020-06-18T14:19:16.237" v="41"/>
          <pc:sldLayoutMkLst>
            <pc:docMk/>
            <pc:sldMasterMk cId="605231112" sldId="2147483672"/>
            <pc:sldLayoutMk cId="4153874247" sldId="2147483682"/>
          </pc:sldLayoutMkLst>
        </pc:sldLayoutChg>
        <pc:sldLayoutChg chg="add del mod replId">
          <pc:chgData name="Felipe Silva" userId="58f10c5d68ba8bb4" providerId="Windows Live" clId="Web-{B67A6641-E06A-40D9-BB8A-AB8010A0145D}" dt="2020-06-18T14:19:16.237" v="41"/>
          <pc:sldLayoutMkLst>
            <pc:docMk/>
            <pc:sldMasterMk cId="605231112" sldId="2147483672"/>
            <pc:sldLayoutMk cId="3289765986" sldId="2147483683"/>
          </pc:sldLayoutMkLst>
        </pc:sldLayoutChg>
      </pc:sldMasterChg>
      <pc:sldMasterChg chg="add del addSldLayout delSldLayout modSldLayout">
        <pc:chgData name="Felipe Silva" userId="58f10c5d68ba8bb4" providerId="Windows Live" clId="Web-{B67A6641-E06A-40D9-BB8A-AB8010A0145D}" dt="2020-06-18T14:19:24.893" v="42"/>
        <pc:sldMasterMkLst>
          <pc:docMk/>
          <pc:sldMasterMk cId="3460220848" sldId="2147483684"/>
        </pc:sldMasterMkLst>
        <pc:sldLayoutChg chg="add del mod replId">
          <pc:chgData name="Felipe Silva" userId="58f10c5d68ba8bb4" providerId="Windows Live" clId="Web-{B67A6641-E06A-40D9-BB8A-AB8010A0145D}" dt="2020-06-18T14:19:24.893" v="42"/>
          <pc:sldLayoutMkLst>
            <pc:docMk/>
            <pc:sldMasterMk cId="3460220848" sldId="2147483684"/>
            <pc:sldLayoutMk cId="1148359738" sldId="2147483685"/>
          </pc:sldLayoutMkLst>
        </pc:sldLayoutChg>
        <pc:sldLayoutChg chg="add del mod replId">
          <pc:chgData name="Felipe Silva" userId="58f10c5d68ba8bb4" providerId="Windows Live" clId="Web-{B67A6641-E06A-40D9-BB8A-AB8010A0145D}" dt="2020-06-18T14:19:24.893" v="42"/>
          <pc:sldLayoutMkLst>
            <pc:docMk/>
            <pc:sldMasterMk cId="3460220848" sldId="2147483684"/>
            <pc:sldLayoutMk cId="2341593393" sldId="2147483686"/>
          </pc:sldLayoutMkLst>
        </pc:sldLayoutChg>
        <pc:sldLayoutChg chg="add del mod replId">
          <pc:chgData name="Felipe Silva" userId="58f10c5d68ba8bb4" providerId="Windows Live" clId="Web-{B67A6641-E06A-40D9-BB8A-AB8010A0145D}" dt="2020-06-18T14:19:24.893" v="42"/>
          <pc:sldLayoutMkLst>
            <pc:docMk/>
            <pc:sldMasterMk cId="3460220848" sldId="2147483684"/>
            <pc:sldLayoutMk cId="1154429345" sldId="2147483687"/>
          </pc:sldLayoutMkLst>
        </pc:sldLayoutChg>
        <pc:sldLayoutChg chg="add del mod replId">
          <pc:chgData name="Felipe Silva" userId="58f10c5d68ba8bb4" providerId="Windows Live" clId="Web-{B67A6641-E06A-40D9-BB8A-AB8010A0145D}" dt="2020-06-18T14:19:24.893" v="42"/>
          <pc:sldLayoutMkLst>
            <pc:docMk/>
            <pc:sldMasterMk cId="3460220848" sldId="2147483684"/>
            <pc:sldLayoutMk cId="1906863785" sldId="2147483688"/>
          </pc:sldLayoutMkLst>
        </pc:sldLayoutChg>
        <pc:sldLayoutChg chg="add del mod replId">
          <pc:chgData name="Felipe Silva" userId="58f10c5d68ba8bb4" providerId="Windows Live" clId="Web-{B67A6641-E06A-40D9-BB8A-AB8010A0145D}" dt="2020-06-18T14:19:24.893" v="42"/>
          <pc:sldLayoutMkLst>
            <pc:docMk/>
            <pc:sldMasterMk cId="3460220848" sldId="2147483684"/>
            <pc:sldLayoutMk cId="2301342679" sldId="2147483689"/>
          </pc:sldLayoutMkLst>
        </pc:sldLayoutChg>
        <pc:sldLayoutChg chg="add del mod replId">
          <pc:chgData name="Felipe Silva" userId="58f10c5d68ba8bb4" providerId="Windows Live" clId="Web-{B67A6641-E06A-40D9-BB8A-AB8010A0145D}" dt="2020-06-18T14:19:24.893" v="42"/>
          <pc:sldLayoutMkLst>
            <pc:docMk/>
            <pc:sldMasterMk cId="3460220848" sldId="2147483684"/>
            <pc:sldLayoutMk cId="2053820951" sldId="2147483690"/>
          </pc:sldLayoutMkLst>
        </pc:sldLayoutChg>
        <pc:sldLayoutChg chg="add del mod replId">
          <pc:chgData name="Felipe Silva" userId="58f10c5d68ba8bb4" providerId="Windows Live" clId="Web-{B67A6641-E06A-40D9-BB8A-AB8010A0145D}" dt="2020-06-18T14:19:24.893" v="42"/>
          <pc:sldLayoutMkLst>
            <pc:docMk/>
            <pc:sldMasterMk cId="3460220848" sldId="2147483684"/>
            <pc:sldLayoutMk cId="2350200678" sldId="2147483691"/>
          </pc:sldLayoutMkLst>
        </pc:sldLayoutChg>
        <pc:sldLayoutChg chg="add del mod replId">
          <pc:chgData name="Felipe Silva" userId="58f10c5d68ba8bb4" providerId="Windows Live" clId="Web-{B67A6641-E06A-40D9-BB8A-AB8010A0145D}" dt="2020-06-18T14:19:24.893" v="42"/>
          <pc:sldLayoutMkLst>
            <pc:docMk/>
            <pc:sldMasterMk cId="3460220848" sldId="2147483684"/>
            <pc:sldLayoutMk cId="3140484672" sldId="2147483692"/>
          </pc:sldLayoutMkLst>
        </pc:sldLayoutChg>
        <pc:sldLayoutChg chg="add del mod replId">
          <pc:chgData name="Felipe Silva" userId="58f10c5d68ba8bb4" providerId="Windows Live" clId="Web-{B67A6641-E06A-40D9-BB8A-AB8010A0145D}" dt="2020-06-18T14:19:24.893" v="42"/>
          <pc:sldLayoutMkLst>
            <pc:docMk/>
            <pc:sldMasterMk cId="3460220848" sldId="2147483684"/>
            <pc:sldLayoutMk cId="3986606672" sldId="2147483693"/>
          </pc:sldLayoutMkLst>
        </pc:sldLayoutChg>
        <pc:sldLayoutChg chg="add del mod replId">
          <pc:chgData name="Felipe Silva" userId="58f10c5d68ba8bb4" providerId="Windows Live" clId="Web-{B67A6641-E06A-40D9-BB8A-AB8010A0145D}" dt="2020-06-18T14:19:24.893" v="42"/>
          <pc:sldLayoutMkLst>
            <pc:docMk/>
            <pc:sldMasterMk cId="3460220848" sldId="2147483684"/>
            <pc:sldLayoutMk cId="2054757833" sldId="2147483694"/>
          </pc:sldLayoutMkLst>
        </pc:sldLayoutChg>
        <pc:sldLayoutChg chg="add del mod replId">
          <pc:chgData name="Felipe Silva" userId="58f10c5d68ba8bb4" providerId="Windows Live" clId="Web-{B67A6641-E06A-40D9-BB8A-AB8010A0145D}" dt="2020-06-18T14:19:24.893" v="42"/>
          <pc:sldLayoutMkLst>
            <pc:docMk/>
            <pc:sldMasterMk cId="3460220848" sldId="2147483684"/>
            <pc:sldLayoutMk cId="3784365736" sldId="2147483695"/>
          </pc:sldLayoutMkLst>
        </pc:sldLayoutChg>
      </pc:sldMasterChg>
      <pc:sldMasterChg chg="add del addSldLayout delSldLayout modSldLayout">
        <pc:chgData name="Felipe Silva" userId="58f10c5d68ba8bb4" providerId="Windows Live" clId="Web-{B67A6641-E06A-40D9-BB8A-AB8010A0145D}" dt="2020-06-18T14:19:33.222" v="43"/>
        <pc:sldMasterMkLst>
          <pc:docMk/>
          <pc:sldMasterMk cId="4109592469" sldId="2147483696"/>
        </pc:sldMasterMkLst>
        <pc:sldLayoutChg chg="add del mod replId">
          <pc:chgData name="Felipe Silva" userId="58f10c5d68ba8bb4" providerId="Windows Live" clId="Web-{B67A6641-E06A-40D9-BB8A-AB8010A0145D}" dt="2020-06-18T14:19:33.222" v="43"/>
          <pc:sldLayoutMkLst>
            <pc:docMk/>
            <pc:sldMasterMk cId="4109592469" sldId="2147483696"/>
            <pc:sldLayoutMk cId="2556474993" sldId="2147483697"/>
          </pc:sldLayoutMkLst>
        </pc:sldLayoutChg>
        <pc:sldLayoutChg chg="add del mod replId">
          <pc:chgData name="Felipe Silva" userId="58f10c5d68ba8bb4" providerId="Windows Live" clId="Web-{B67A6641-E06A-40D9-BB8A-AB8010A0145D}" dt="2020-06-18T14:19:33.222" v="43"/>
          <pc:sldLayoutMkLst>
            <pc:docMk/>
            <pc:sldMasterMk cId="4109592469" sldId="2147483696"/>
            <pc:sldLayoutMk cId="3475474109" sldId="2147483698"/>
          </pc:sldLayoutMkLst>
        </pc:sldLayoutChg>
        <pc:sldLayoutChg chg="add del mod replId">
          <pc:chgData name="Felipe Silva" userId="58f10c5d68ba8bb4" providerId="Windows Live" clId="Web-{B67A6641-E06A-40D9-BB8A-AB8010A0145D}" dt="2020-06-18T14:19:33.222" v="43"/>
          <pc:sldLayoutMkLst>
            <pc:docMk/>
            <pc:sldMasterMk cId="4109592469" sldId="2147483696"/>
            <pc:sldLayoutMk cId="4186693818" sldId="2147483699"/>
          </pc:sldLayoutMkLst>
        </pc:sldLayoutChg>
        <pc:sldLayoutChg chg="add del mod replId">
          <pc:chgData name="Felipe Silva" userId="58f10c5d68ba8bb4" providerId="Windows Live" clId="Web-{B67A6641-E06A-40D9-BB8A-AB8010A0145D}" dt="2020-06-18T14:19:33.222" v="43"/>
          <pc:sldLayoutMkLst>
            <pc:docMk/>
            <pc:sldMasterMk cId="4109592469" sldId="2147483696"/>
            <pc:sldLayoutMk cId="1829779828" sldId="2147483700"/>
          </pc:sldLayoutMkLst>
        </pc:sldLayoutChg>
        <pc:sldLayoutChg chg="add del mod replId">
          <pc:chgData name="Felipe Silva" userId="58f10c5d68ba8bb4" providerId="Windows Live" clId="Web-{B67A6641-E06A-40D9-BB8A-AB8010A0145D}" dt="2020-06-18T14:19:33.222" v="43"/>
          <pc:sldLayoutMkLst>
            <pc:docMk/>
            <pc:sldMasterMk cId="4109592469" sldId="2147483696"/>
            <pc:sldLayoutMk cId="4252776244" sldId="2147483701"/>
          </pc:sldLayoutMkLst>
        </pc:sldLayoutChg>
        <pc:sldLayoutChg chg="add del mod replId">
          <pc:chgData name="Felipe Silva" userId="58f10c5d68ba8bb4" providerId="Windows Live" clId="Web-{B67A6641-E06A-40D9-BB8A-AB8010A0145D}" dt="2020-06-18T14:19:33.222" v="43"/>
          <pc:sldLayoutMkLst>
            <pc:docMk/>
            <pc:sldMasterMk cId="4109592469" sldId="2147483696"/>
            <pc:sldLayoutMk cId="796782918" sldId="2147483702"/>
          </pc:sldLayoutMkLst>
        </pc:sldLayoutChg>
        <pc:sldLayoutChg chg="add del mod replId">
          <pc:chgData name="Felipe Silva" userId="58f10c5d68ba8bb4" providerId="Windows Live" clId="Web-{B67A6641-E06A-40D9-BB8A-AB8010A0145D}" dt="2020-06-18T14:19:33.222" v="43"/>
          <pc:sldLayoutMkLst>
            <pc:docMk/>
            <pc:sldMasterMk cId="4109592469" sldId="2147483696"/>
            <pc:sldLayoutMk cId="2429253467" sldId="2147483703"/>
          </pc:sldLayoutMkLst>
        </pc:sldLayoutChg>
        <pc:sldLayoutChg chg="add del mod replId">
          <pc:chgData name="Felipe Silva" userId="58f10c5d68ba8bb4" providerId="Windows Live" clId="Web-{B67A6641-E06A-40D9-BB8A-AB8010A0145D}" dt="2020-06-18T14:19:33.222" v="43"/>
          <pc:sldLayoutMkLst>
            <pc:docMk/>
            <pc:sldMasterMk cId="4109592469" sldId="2147483696"/>
            <pc:sldLayoutMk cId="2005401180" sldId="2147483704"/>
          </pc:sldLayoutMkLst>
        </pc:sldLayoutChg>
        <pc:sldLayoutChg chg="add del mod replId">
          <pc:chgData name="Felipe Silva" userId="58f10c5d68ba8bb4" providerId="Windows Live" clId="Web-{B67A6641-E06A-40D9-BB8A-AB8010A0145D}" dt="2020-06-18T14:19:33.222" v="43"/>
          <pc:sldLayoutMkLst>
            <pc:docMk/>
            <pc:sldMasterMk cId="4109592469" sldId="2147483696"/>
            <pc:sldLayoutMk cId="59565637" sldId="2147483705"/>
          </pc:sldLayoutMkLst>
        </pc:sldLayoutChg>
        <pc:sldLayoutChg chg="add del mod replId">
          <pc:chgData name="Felipe Silva" userId="58f10c5d68ba8bb4" providerId="Windows Live" clId="Web-{B67A6641-E06A-40D9-BB8A-AB8010A0145D}" dt="2020-06-18T14:19:33.222" v="43"/>
          <pc:sldLayoutMkLst>
            <pc:docMk/>
            <pc:sldMasterMk cId="4109592469" sldId="2147483696"/>
            <pc:sldLayoutMk cId="4081208994" sldId="2147483706"/>
          </pc:sldLayoutMkLst>
        </pc:sldLayoutChg>
        <pc:sldLayoutChg chg="add del mod replId">
          <pc:chgData name="Felipe Silva" userId="58f10c5d68ba8bb4" providerId="Windows Live" clId="Web-{B67A6641-E06A-40D9-BB8A-AB8010A0145D}" dt="2020-06-18T14:19:33.222" v="43"/>
          <pc:sldLayoutMkLst>
            <pc:docMk/>
            <pc:sldMasterMk cId="4109592469" sldId="2147483696"/>
            <pc:sldLayoutMk cId="1675846403" sldId="2147483707"/>
          </pc:sldLayoutMkLst>
        </pc:sldLayoutChg>
      </pc:sldMasterChg>
      <pc:sldMasterChg chg="add del addSldLayout delSldLayout modSldLayout">
        <pc:chgData name="Felipe Silva" userId="58f10c5d68ba8bb4" providerId="Windows Live" clId="Web-{B67A6641-E06A-40D9-BB8A-AB8010A0145D}" dt="2020-06-18T14:19:43.863" v="44"/>
        <pc:sldMasterMkLst>
          <pc:docMk/>
          <pc:sldMasterMk cId="3472066319" sldId="2147483708"/>
        </pc:sldMasterMkLst>
        <pc:sldLayoutChg chg="add del mod replId">
          <pc:chgData name="Felipe Silva" userId="58f10c5d68ba8bb4" providerId="Windows Live" clId="Web-{B67A6641-E06A-40D9-BB8A-AB8010A0145D}" dt="2020-06-18T14:19:43.863" v="44"/>
          <pc:sldLayoutMkLst>
            <pc:docMk/>
            <pc:sldMasterMk cId="3472066319" sldId="2147483708"/>
            <pc:sldLayoutMk cId="933461857" sldId="2147483709"/>
          </pc:sldLayoutMkLst>
        </pc:sldLayoutChg>
        <pc:sldLayoutChg chg="add del mod replId">
          <pc:chgData name="Felipe Silva" userId="58f10c5d68ba8bb4" providerId="Windows Live" clId="Web-{B67A6641-E06A-40D9-BB8A-AB8010A0145D}" dt="2020-06-18T14:19:43.863" v="44"/>
          <pc:sldLayoutMkLst>
            <pc:docMk/>
            <pc:sldMasterMk cId="3472066319" sldId="2147483708"/>
            <pc:sldLayoutMk cId="3753871803" sldId="2147483710"/>
          </pc:sldLayoutMkLst>
        </pc:sldLayoutChg>
        <pc:sldLayoutChg chg="add del mod replId">
          <pc:chgData name="Felipe Silva" userId="58f10c5d68ba8bb4" providerId="Windows Live" clId="Web-{B67A6641-E06A-40D9-BB8A-AB8010A0145D}" dt="2020-06-18T14:19:43.863" v="44"/>
          <pc:sldLayoutMkLst>
            <pc:docMk/>
            <pc:sldMasterMk cId="3472066319" sldId="2147483708"/>
            <pc:sldLayoutMk cId="4159765840" sldId="2147483711"/>
          </pc:sldLayoutMkLst>
        </pc:sldLayoutChg>
        <pc:sldLayoutChg chg="add del mod replId">
          <pc:chgData name="Felipe Silva" userId="58f10c5d68ba8bb4" providerId="Windows Live" clId="Web-{B67A6641-E06A-40D9-BB8A-AB8010A0145D}" dt="2020-06-18T14:19:43.863" v="44"/>
          <pc:sldLayoutMkLst>
            <pc:docMk/>
            <pc:sldMasterMk cId="3472066319" sldId="2147483708"/>
            <pc:sldLayoutMk cId="3209530393" sldId="2147483712"/>
          </pc:sldLayoutMkLst>
        </pc:sldLayoutChg>
        <pc:sldLayoutChg chg="add del mod replId">
          <pc:chgData name="Felipe Silva" userId="58f10c5d68ba8bb4" providerId="Windows Live" clId="Web-{B67A6641-E06A-40D9-BB8A-AB8010A0145D}" dt="2020-06-18T14:19:43.863" v="44"/>
          <pc:sldLayoutMkLst>
            <pc:docMk/>
            <pc:sldMasterMk cId="3472066319" sldId="2147483708"/>
            <pc:sldLayoutMk cId="3790347405" sldId="2147483713"/>
          </pc:sldLayoutMkLst>
        </pc:sldLayoutChg>
        <pc:sldLayoutChg chg="add del mod replId">
          <pc:chgData name="Felipe Silva" userId="58f10c5d68ba8bb4" providerId="Windows Live" clId="Web-{B67A6641-E06A-40D9-BB8A-AB8010A0145D}" dt="2020-06-18T14:19:43.863" v="44"/>
          <pc:sldLayoutMkLst>
            <pc:docMk/>
            <pc:sldMasterMk cId="3472066319" sldId="2147483708"/>
            <pc:sldLayoutMk cId="627364518" sldId="2147483714"/>
          </pc:sldLayoutMkLst>
        </pc:sldLayoutChg>
        <pc:sldLayoutChg chg="add del mod replId">
          <pc:chgData name="Felipe Silva" userId="58f10c5d68ba8bb4" providerId="Windows Live" clId="Web-{B67A6641-E06A-40D9-BB8A-AB8010A0145D}" dt="2020-06-18T14:19:43.863" v="44"/>
          <pc:sldLayoutMkLst>
            <pc:docMk/>
            <pc:sldMasterMk cId="3472066319" sldId="2147483708"/>
            <pc:sldLayoutMk cId="326645907" sldId="2147483715"/>
          </pc:sldLayoutMkLst>
        </pc:sldLayoutChg>
        <pc:sldLayoutChg chg="add del mod replId">
          <pc:chgData name="Felipe Silva" userId="58f10c5d68ba8bb4" providerId="Windows Live" clId="Web-{B67A6641-E06A-40D9-BB8A-AB8010A0145D}" dt="2020-06-18T14:19:43.863" v="44"/>
          <pc:sldLayoutMkLst>
            <pc:docMk/>
            <pc:sldMasterMk cId="3472066319" sldId="2147483708"/>
            <pc:sldLayoutMk cId="2446086342" sldId="2147483716"/>
          </pc:sldLayoutMkLst>
        </pc:sldLayoutChg>
        <pc:sldLayoutChg chg="add del mod replId">
          <pc:chgData name="Felipe Silva" userId="58f10c5d68ba8bb4" providerId="Windows Live" clId="Web-{B67A6641-E06A-40D9-BB8A-AB8010A0145D}" dt="2020-06-18T14:19:43.863" v="44"/>
          <pc:sldLayoutMkLst>
            <pc:docMk/>
            <pc:sldMasterMk cId="3472066319" sldId="2147483708"/>
            <pc:sldLayoutMk cId="2670763627" sldId="2147483717"/>
          </pc:sldLayoutMkLst>
        </pc:sldLayoutChg>
        <pc:sldLayoutChg chg="add del mod replId">
          <pc:chgData name="Felipe Silva" userId="58f10c5d68ba8bb4" providerId="Windows Live" clId="Web-{B67A6641-E06A-40D9-BB8A-AB8010A0145D}" dt="2020-06-18T14:19:43.863" v="44"/>
          <pc:sldLayoutMkLst>
            <pc:docMk/>
            <pc:sldMasterMk cId="3472066319" sldId="2147483708"/>
            <pc:sldLayoutMk cId="691963677" sldId="2147483718"/>
          </pc:sldLayoutMkLst>
        </pc:sldLayoutChg>
        <pc:sldLayoutChg chg="add del mod replId">
          <pc:chgData name="Felipe Silva" userId="58f10c5d68ba8bb4" providerId="Windows Live" clId="Web-{B67A6641-E06A-40D9-BB8A-AB8010A0145D}" dt="2020-06-18T14:19:43.863" v="44"/>
          <pc:sldLayoutMkLst>
            <pc:docMk/>
            <pc:sldMasterMk cId="3472066319" sldId="2147483708"/>
            <pc:sldLayoutMk cId="4247198004" sldId="2147483719"/>
          </pc:sldLayoutMkLst>
        </pc:sldLayoutChg>
      </pc:sldMasterChg>
      <pc:sldMasterChg chg="add addSldLayout modSldLayout">
        <pc:chgData name="Felipe Silva" userId="58f10c5d68ba8bb4" providerId="Windows Live" clId="Web-{B67A6641-E06A-40D9-BB8A-AB8010A0145D}" dt="2020-06-18T14:19:43.863" v="44"/>
        <pc:sldMasterMkLst>
          <pc:docMk/>
          <pc:sldMasterMk cId="2223172252" sldId="2147483720"/>
        </pc:sldMasterMkLst>
        <pc:sldLayoutChg chg="add mod replId">
          <pc:chgData name="Felipe Silva" userId="58f10c5d68ba8bb4" providerId="Windows Live" clId="Web-{B67A6641-E06A-40D9-BB8A-AB8010A0145D}" dt="2020-06-18T14:19:43.863" v="44"/>
          <pc:sldLayoutMkLst>
            <pc:docMk/>
            <pc:sldMasterMk cId="2223172252" sldId="2147483720"/>
            <pc:sldLayoutMk cId="933332968" sldId="2147483721"/>
          </pc:sldLayoutMkLst>
        </pc:sldLayoutChg>
        <pc:sldLayoutChg chg="add mod replId">
          <pc:chgData name="Felipe Silva" userId="58f10c5d68ba8bb4" providerId="Windows Live" clId="Web-{B67A6641-E06A-40D9-BB8A-AB8010A0145D}" dt="2020-06-18T14:19:43.863" v="44"/>
          <pc:sldLayoutMkLst>
            <pc:docMk/>
            <pc:sldMasterMk cId="2223172252" sldId="2147483720"/>
            <pc:sldLayoutMk cId="102574409" sldId="2147483722"/>
          </pc:sldLayoutMkLst>
        </pc:sldLayoutChg>
        <pc:sldLayoutChg chg="add mod replId">
          <pc:chgData name="Felipe Silva" userId="58f10c5d68ba8bb4" providerId="Windows Live" clId="Web-{B67A6641-E06A-40D9-BB8A-AB8010A0145D}" dt="2020-06-18T14:19:43.863" v="44"/>
          <pc:sldLayoutMkLst>
            <pc:docMk/>
            <pc:sldMasterMk cId="2223172252" sldId="2147483720"/>
            <pc:sldLayoutMk cId="1701805268" sldId="2147483723"/>
          </pc:sldLayoutMkLst>
        </pc:sldLayoutChg>
        <pc:sldLayoutChg chg="add mod replId">
          <pc:chgData name="Felipe Silva" userId="58f10c5d68ba8bb4" providerId="Windows Live" clId="Web-{B67A6641-E06A-40D9-BB8A-AB8010A0145D}" dt="2020-06-18T14:19:43.863" v="44"/>
          <pc:sldLayoutMkLst>
            <pc:docMk/>
            <pc:sldMasterMk cId="2223172252" sldId="2147483720"/>
            <pc:sldLayoutMk cId="2463682558" sldId="2147483724"/>
          </pc:sldLayoutMkLst>
        </pc:sldLayoutChg>
        <pc:sldLayoutChg chg="add mod replId">
          <pc:chgData name="Felipe Silva" userId="58f10c5d68ba8bb4" providerId="Windows Live" clId="Web-{B67A6641-E06A-40D9-BB8A-AB8010A0145D}" dt="2020-06-18T14:19:43.863" v="44"/>
          <pc:sldLayoutMkLst>
            <pc:docMk/>
            <pc:sldMasterMk cId="2223172252" sldId="2147483720"/>
            <pc:sldLayoutMk cId="3177186683" sldId="2147483725"/>
          </pc:sldLayoutMkLst>
        </pc:sldLayoutChg>
        <pc:sldLayoutChg chg="add mod replId">
          <pc:chgData name="Felipe Silva" userId="58f10c5d68ba8bb4" providerId="Windows Live" clId="Web-{B67A6641-E06A-40D9-BB8A-AB8010A0145D}" dt="2020-06-18T14:19:43.863" v="44"/>
          <pc:sldLayoutMkLst>
            <pc:docMk/>
            <pc:sldMasterMk cId="2223172252" sldId="2147483720"/>
            <pc:sldLayoutMk cId="349993560" sldId="2147483726"/>
          </pc:sldLayoutMkLst>
        </pc:sldLayoutChg>
        <pc:sldLayoutChg chg="add mod replId">
          <pc:chgData name="Felipe Silva" userId="58f10c5d68ba8bb4" providerId="Windows Live" clId="Web-{B67A6641-E06A-40D9-BB8A-AB8010A0145D}" dt="2020-06-18T14:19:43.863" v="44"/>
          <pc:sldLayoutMkLst>
            <pc:docMk/>
            <pc:sldMasterMk cId="2223172252" sldId="2147483720"/>
            <pc:sldLayoutMk cId="3186880228" sldId="2147483727"/>
          </pc:sldLayoutMkLst>
        </pc:sldLayoutChg>
        <pc:sldLayoutChg chg="add mod replId">
          <pc:chgData name="Felipe Silva" userId="58f10c5d68ba8bb4" providerId="Windows Live" clId="Web-{B67A6641-E06A-40D9-BB8A-AB8010A0145D}" dt="2020-06-18T14:19:43.863" v="44"/>
          <pc:sldLayoutMkLst>
            <pc:docMk/>
            <pc:sldMasterMk cId="2223172252" sldId="2147483720"/>
            <pc:sldLayoutMk cId="3702524103" sldId="2147483728"/>
          </pc:sldLayoutMkLst>
        </pc:sldLayoutChg>
        <pc:sldLayoutChg chg="add mod replId">
          <pc:chgData name="Felipe Silva" userId="58f10c5d68ba8bb4" providerId="Windows Live" clId="Web-{B67A6641-E06A-40D9-BB8A-AB8010A0145D}" dt="2020-06-18T14:19:43.863" v="44"/>
          <pc:sldLayoutMkLst>
            <pc:docMk/>
            <pc:sldMasterMk cId="2223172252" sldId="2147483720"/>
            <pc:sldLayoutMk cId="3687255381" sldId="2147483729"/>
          </pc:sldLayoutMkLst>
        </pc:sldLayoutChg>
        <pc:sldLayoutChg chg="add mod replId">
          <pc:chgData name="Felipe Silva" userId="58f10c5d68ba8bb4" providerId="Windows Live" clId="Web-{B67A6641-E06A-40D9-BB8A-AB8010A0145D}" dt="2020-06-18T14:19:43.863" v="44"/>
          <pc:sldLayoutMkLst>
            <pc:docMk/>
            <pc:sldMasterMk cId="2223172252" sldId="2147483720"/>
            <pc:sldLayoutMk cId="302044246" sldId="2147483730"/>
          </pc:sldLayoutMkLst>
        </pc:sldLayoutChg>
        <pc:sldLayoutChg chg="add mod replId">
          <pc:chgData name="Felipe Silva" userId="58f10c5d68ba8bb4" providerId="Windows Live" clId="Web-{B67A6641-E06A-40D9-BB8A-AB8010A0145D}" dt="2020-06-18T14:19:43.863" v="44"/>
          <pc:sldLayoutMkLst>
            <pc:docMk/>
            <pc:sldMasterMk cId="2223172252" sldId="2147483720"/>
            <pc:sldLayoutMk cId="2371026350" sldId="2147483731"/>
          </pc:sldLayoutMkLst>
        </pc:sldLayoutChg>
      </pc:sldMasterChg>
    </pc:docChg>
  </pc:docChgLst>
  <pc:docChgLst>
    <pc:chgData name="Felipe Silva" userId="58f10c5d68ba8bb4" providerId="Windows Live" clId="Web-{335D933A-155B-4685-9725-6872D284C7B0}"/>
    <pc:docChg chg="modSld">
      <pc:chgData name="Felipe Silva" userId="58f10c5d68ba8bb4" providerId="Windows Live" clId="Web-{335D933A-155B-4685-9725-6872D284C7B0}" dt="2020-06-18T17:01:38.395" v="17"/>
      <pc:docMkLst>
        <pc:docMk/>
      </pc:docMkLst>
      <pc:sldChg chg="addSp delSp modSp mod modClrScheme chgLayout">
        <pc:chgData name="Felipe Silva" userId="58f10c5d68ba8bb4" providerId="Windows Live" clId="Web-{335D933A-155B-4685-9725-6872D284C7B0}" dt="2020-06-18T17:01:38.395" v="17"/>
        <pc:sldMkLst>
          <pc:docMk/>
          <pc:sldMk cId="3577297181" sldId="257"/>
        </pc:sldMkLst>
        <pc:spChg chg="del mod">
          <ac:chgData name="Felipe Silva" userId="58f10c5d68ba8bb4" providerId="Windows Live" clId="Web-{335D933A-155B-4685-9725-6872D284C7B0}" dt="2020-06-18T17:00:59.754" v="16"/>
          <ac:spMkLst>
            <pc:docMk/>
            <pc:sldMk cId="3577297181" sldId="257"/>
            <ac:spMk id="2" creationId="{413A48C4-53AE-4ABC-B26C-AABF2CE6BADE}"/>
          </ac:spMkLst>
        </pc:spChg>
        <pc:spChg chg="del">
          <ac:chgData name="Felipe Silva" userId="58f10c5d68ba8bb4" providerId="Windows Live" clId="Web-{335D933A-155B-4685-9725-6872D284C7B0}" dt="2020-06-18T16:58:11.627" v="0"/>
          <ac:spMkLst>
            <pc:docMk/>
            <pc:sldMk cId="3577297181" sldId="257"/>
            <ac:spMk id="3" creationId="{1AD24596-A114-41E6-A76D-DB7366CE517F}"/>
          </ac:spMkLst>
        </pc:spChg>
        <pc:spChg chg="add del mod">
          <ac:chgData name="Felipe Silva" userId="58f10c5d68ba8bb4" providerId="Windows Live" clId="Web-{335D933A-155B-4685-9725-6872D284C7B0}" dt="2020-06-18T16:58:44.596" v="9"/>
          <ac:spMkLst>
            <pc:docMk/>
            <pc:sldMk cId="3577297181" sldId="257"/>
            <ac:spMk id="6" creationId="{402E1A76-2A1E-4180-9E16-05AE7C55DA18}"/>
          </ac:spMkLst>
        </pc:spChg>
        <pc:spChg chg="add del mod">
          <ac:chgData name="Felipe Silva" userId="58f10c5d68ba8bb4" providerId="Windows Live" clId="Web-{335D933A-155B-4685-9725-6872D284C7B0}" dt="2020-06-18T17:00:59.754" v="16"/>
          <ac:spMkLst>
            <pc:docMk/>
            <pc:sldMk cId="3577297181" sldId="257"/>
            <ac:spMk id="9" creationId="{D03B1FAC-BDB1-4E71-A3AA-339BF1F5A686}"/>
          </ac:spMkLst>
        </pc:spChg>
        <pc:picChg chg="add del mod ord">
          <ac:chgData name="Felipe Silva" userId="58f10c5d68ba8bb4" providerId="Windows Live" clId="Web-{335D933A-155B-4685-9725-6872D284C7B0}" dt="2020-06-18T16:58:28.768" v="8"/>
          <ac:picMkLst>
            <pc:docMk/>
            <pc:sldMk cId="3577297181" sldId="257"/>
            <ac:picMk id="4" creationId="{69E846CD-CB62-4D76-B280-A3D6F7F03B63}"/>
          </ac:picMkLst>
        </pc:picChg>
        <pc:picChg chg="add del mod ord">
          <ac:chgData name="Felipe Silva" userId="58f10c5d68ba8bb4" providerId="Windows Live" clId="Web-{335D933A-155B-4685-9725-6872D284C7B0}" dt="2020-06-18T17:00:45.582" v="15"/>
          <ac:picMkLst>
            <pc:docMk/>
            <pc:sldMk cId="3577297181" sldId="257"/>
            <ac:picMk id="7" creationId="{E59C1A69-6FDA-49F6-A91C-3A0BC5A334BC}"/>
          </ac:picMkLst>
        </pc:picChg>
        <pc:picChg chg="add mod">
          <ac:chgData name="Felipe Silva" userId="58f10c5d68ba8bb4" providerId="Windows Live" clId="Web-{335D933A-155B-4685-9725-6872D284C7B0}" dt="2020-06-18T17:01:38.395" v="17"/>
          <ac:picMkLst>
            <pc:docMk/>
            <pc:sldMk cId="3577297181" sldId="257"/>
            <ac:picMk id="10" creationId="{12073E9F-AF8F-4881-B8A3-E6A46F05EB01}"/>
          </ac:picMkLst>
        </pc:picChg>
      </pc:sldChg>
    </pc:docChg>
  </pc:docChgLst>
  <pc:docChgLst>
    <pc:chgData name="Felipe Silva" userId="58f10c5d68ba8bb4" providerId="Windows Live" clId="Web-{B700A2CB-A950-4361-9550-9BD17EF8557D}"/>
    <pc:docChg chg="addSld modSld sldOrd addMainMaster delMainMaster">
      <pc:chgData name="Felipe Silva" userId="58f10c5d68ba8bb4" providerId="Windows Live" clId="Web-{B700A2CB-A950-4361-9550-9BD17EF8557D}" dt="2020-06-18T16:28:52.851" v="290" actId="20577"/>
      <pc:docMkLst>
        <pc:docMk/>
      </pc:docMkLst>
      <pc:sldChg chg="modSp mod modClrScheme chgLayout">
        <pc:chgData name="Felipe Silva" userId="58f10c5d68ba8bb4" providerId="Windows Live" clId="Web-{B700A2CB-A950-4361-9550-9BD17EF8557D}" dt="2020-06-18T14:56:31.212" v="200" actId="20577"/>
        <pc:sldMkLst>
          <pc:docMk/>
          <pc:sldMk cId="2210866551" sldId="256"/>
        </pc:sldMkLst>
        <pc:spChg chg="mod ord">
          <ac:chgData name="Felipe Silva" userId="58f10c5d68ba8bb4" providerId="Windows Live" clId="Web-{B700A2CB-A950-4361-9550-9BD17EF8557D}" dt="2020-06-18T14:29:08.733" v="17"/>
          <ac:spMkLst>
            <pc:docMk/>
            <pc:sldMk cId="2210866551" sldId="256"/>
            <ac:spMk id="2" creationId="{00000000-0000-0000-0000-000000000000}"/>
          </ac:spMkLst>
        </pc:spChg>
        <pc:spChg chg="mod ord">
          <ac:chgData name="Felipe Silva" userId="58f10c5d68ba8bb4" providerId="Windows Live" clId="Web-{B700A2CB-A950-4361-9550-9BD17EF8557D}" dt="2020-06-18T14:56:31.212" v="200" actId="20577"/>
          <ac:spMkLst>
            <pc:docMk/>
            <pc:sldMk cId="2210866551" sldId="256"/>
            <ac:spMk id="3" creationId="{00000000-0000-0000-0000-000000000000}"/>
          </ac:spMkLst>
        </pc:spChg>
      </pc:sldChg>
      <pc:sldChg chg="modSp mod modClrScheme chgLayout">
        <pc:chgData name="Felipe Silva" userId="58f10c5d68ba8bb4" providerId="Windows Live" clId="Web-{B700A2CB-A950-4361-9550-9BD17EF8557D}" dt="2020-06-18T16:28:51.304" v="288" actId="20577"/>
        <pc:sldMkLst>
          <pc:docMk/>
          <pc:sldMk cId="3577297181" sldId="257"/>
        </pc:sldMkLst>
        <pc:spChg chg="mod ord">
          <ac:chgData name="Felipe Silva" userId="58f10c5d68ba8bb4" providerId="Windows Live" clId="Web-{B700A2CB-A950-4361-9550-9BD17EF8557D}" dt="2020-06-18T16:28:51.304" v="288" actId="20577"/>
          <ac:spMkLst>
            <pc:docMk/>
            <pc:sldMk cId="3577297181" sldId="257"/>
            <ac:spMk id="2" creationId="{413A48C4-53AE-4ABC-B26C-AABF2CE6BADE}"/>
          </ac:spMkLst>
        </pc:spChg>
        <pc:spChg chg="mod ord">
          <ac:chgData name="Felipe Silva" userId="58f10c5d68ba8bb4" providerId="Windows Live" clId="Web-{B700A2CB-A950-4361-9550-9BD17EF8557D}" dt="2020-06-18T14:29:08.733" v="17"/>
          <ac:spMkLst>
            <pc:docMk/>
            <pc:sldMk cId="3577297181" sldId="257"/>
            <ac:spMk id="3" creationId="{1AD24596-A114-41E6-A76D-DB7366CE517F}"/>
          </ac:spMkLst>
        </pc:spChg>
      </pc:sldChg>
      <pc:sldChg chg="addSp delSp modSp mod ord setBg modClrScheme setClrOvrMap chgLayout">
        <pc:chgData name="Felipe Silva" userId="58f10c5d68ba8bb4" providerId="Windows Live" clId="Web-{B700A2CB-A950-4361-9550-9BD17EF8557D}" dt="2020-06-18T14:39:37.821" v="186" actId="20577"/>
        <pc:sldMkLst>
          <pc:docMk/>
          <pc:sldMk cId="4236769099" sldId="258"/>
        </pc:sldMkLst>
        <pc:spChg chg="mod ord">
          <ac:chgData name="Felipe Silva" userId="58f10c5d68ba8bb4" providerId="Windows Live" clId="Web-{B700A2CB-A950-4361-9550-9BD17EF8557D}" dt="2020-06-18T14:38:06.695" v="178" actId="1076"/>
          <ac:spMkLst>
            <pc:docMk/>
            <pc:sldMk cId="4236769099" sldId="258"/>
            <ac:spMk id="2" creationId="{64DC8A61-C731-4F47-BC94-30FE362D4B9B}"/>
          </ac:spMkLst>
        </pc:spChg>
        <pc:spChg chg="mod ord">
          <ac:chgData name="Felipe Silva" userId="58f10c5d68ba8bb4" providerId="Windows Live" clId="Web-{B700A2CB-A950-4361-9550-9BD17EF8557D}" dt="2020-06-18T14:39:37.821" v="186" actId="20577"/>
          <ac:spMkLst>
            <pc:docMk/>
            <pc:sldMk cId="4236769099" sldId="258"/>
            <ac:spMk id="3" creationId="{FBCD0A80-0117-4297-9EFC-EDEBE0EF2222}"/>
          </ac:spMkLst>
        </pc:spChg>
        <pc:spChg chg="add del">
          <ac:chgData name="Felipe Silva" userId="58f10c5d68ba8bb4" providerId="Windows Live" clId="Web-{B700A2CB-A950-4361-9550-9BD17EF8557D}" dt="2020-06-18T14:32:26.189" v="72"/>
          <ac:spMkLst>
            <pc:docMk/>
            <pc:sldMk cId="4236769099" sldId="258"/>
            <ac:spMk id="8" creationId="{5DB0431E-0B04-44A1-9C51-531E28D18A60}"/>
          </ac:spMkLst>
        </pc:spChg>
        <pc:spChg chg="add del">
          <ac:chgData name="Felipe Silva" userId="58f10c5d68ba8bb4" providerId="Windows Live" clId="Web-{B700A2CB-A950-4361-9550-9BD17EF8557D}" dt="2020-06-18T14:33:36.925" v="82"/>
          <ac:spMkLst>
            <pc:docMk/>
            <pc:sldMk cId="4236769099" sldId="258"/>
            <ac:spMk id="9" creationId="{989683EB-D202-4B4D-B1BD-8BA6965FBEF5}"/>
          </ac:spMkLst>
        </pc:spChg>
        <pc:spChg chg="add del">
          <ac:chgData name="Felipe Silva" userId="58f10c5d68ba8bb4" providerId="Windows Live" clId="Web-{B700A2CB-A950-4361-9550-9BD17EF8557D}" dt="2020-06-18T14:32:26.189" v="72"/>
          <ac:spMkLst>
            <pc:docMk/>
            <pc:sldMk cId="4236769099" sldId="258"/>
            <ac:spMk id="10" creationId="{6B424749-EEE0-49C9-9ABF-97B171A3EA00}"/>
          </ac:spMkLst>
        </pc:spChg>
        <pc:spChg chg="add del">
          <ac:chgData name="Felipe Silva" userId="58f10c5d68ba8bb4" providerId="Windows Live" clId="Web-{B700A2CB-A950-4361-9550-9BD17EF8557D}" dt="2020-06-18T14:33:25.362" v="80"/>
          <ac:spMkLst>
            <pc:docMk/>
            <pc:sldMk cId="4236769099" sldId="258"/>
            <ac:spMk id="14" creationId="{989683EB-D202-4B4D-B1BD-8BA6965FBEF5}"/>
          </ac:spMkLst>
        </pc:spChg>
        <pc:picChg chg="add del mod">
          <ac:chgData name="Felipe Silva" userId="58f10c5d68ba8bb4" providerId="Windows Live" clId="Web-{B700A2CB-A950-4361-9550-9BD17EF8557D}" dt="2020-06-18T14:33:36.925" v="82"/>
          <ac:picMkLst>
            <pc:docMk/>
            <pc:sldMk cId="4236769099" sldId="258"/>
            <ac:picMk id="5" creationId="{6DE9F324-546E-4505-987D-BA72FDCA32EA}"/>
          </ac:picMkLst>
        </pc:picChg>
      </pc:sldChg>
      <pc:sldChg chg="addSp delSp modSp mod modClrScheme chgLayout">
        <pc:chgData name="Felipe Silva" userId="58f10c5d68ba8bb4" providerId="Windows Live" clId="Web-{B700A2CB-A950-4361-9550-9BD17EF8557D}" dt="2020-06-18T15:29:26.766" v="278" actId="14100"/>
        <pc:sldMkLst>
          <pc:docMk/>
          <pc:sldMk cId="4032500726" sldId="259"/>
        </pc:sldMkLst>
        <pc:spChg chg="mod ord">
          <ac:chgData name="Felipe Silva" userId="58f10c5d68ba8bb4" providerId="Windows Live" clId="Web-{B700A2CB-A950-4361-9550-9BD17EF8557D}" dt="2020-06-18T14:29:08.733" v="17"/>
          <ac:spMkLst>
            <pc:docMk/>
            <pc:sldMk cId="4032500726" sldId="259"/>
            <ac:spMk id="2" creationId="{2EC5277D-1211-4F6F-90BA-176FD8A43B4C}"/>
          </ac:spMkLst>
        </pc:spChg>
        <pc:picChg chg="add del mod">
          <ac:chgData name="Felipe Silva" userId="58f10c5d68ba8bb4" providerId="Windows Live" clId="Web-{B700A2CB-A950-4361-9550-9BD17EF8557D}" dt="2020-06-18T15:22:05.203" v="209"/>
          <ac:picMkLst>
            <pc:docMk/>
            <pc:sldMk cId="4032500726" sldId="259"/>
            <ac:picMk id="3" creationId="{3A0A299F-CCDE-450E-84F3-41C8C087F955}"/>
          </ac:picMkLst>
        </pc:picChg>
        <pc:picChg chg="add del mod">
          <ac:chgData name="Felipe Silva" userId="58f10c5d68ba8bb4" providerId="Windows Live" clId="Web-{B700A2CB-A950-4361-9550-9BD17EF8557D}" dt="2020-06-18T15:22:49.953" v="233"/>
          <ac:picMkLst>
            <pc:docMk/>
            <pc:sldMk cId="4032500726" sldId="259"/>
            <ac:picMk id="4" creationId="{124C7267-AFA4-4B83-A774-56CADEBAAD51}"/>
          </ac:picMkLst>
        </pc:picChg>
        <pc:picChg chg="add del mod">
          <ac:chgData name="Felipe Silva" userId="58f10c5d68ba8bb4" providerId="Windows Live" clId="Web-{B700A2CB-A950-4361-9550-9BD17EF8557D}" dt="2020-06-18T15:22:49.953" v="232"/>
          <ac:picMkLst>
            <pc:docMk/>
            <pc:sldMk cId="4032500726" sldId="259"/>
            <ac:picMk id="5" creationId="{11D4E9F6-52D1-4FB0-B304-C6053F8EA946}"/>
          </ac:picMkLst>
        </pc:picChg>
        <pc:picChg chg="add del mod">
          <ac:chgData name="Felipe Silva" userId="58f10c5d68ba8bb4" providerId="Windows Live" clId="Web-{B700A2CB-A950-4361-9550-9BD17EF8557D}" dt="2020-06-18T15:22:49.953" v="231"/>
          <ac:picMkLst>
            <pc:docMk/>
            <pc:sldMk cId="4032500726" sldId="259"/>
            <ac:picMk id="6" creationId="{28F0663F-6F9B-4461-BFB5-E8D0A0F3B711}"/>
          </ac:picMkLst>
        </pc:picChg>
        <pc:picChg chg="mod ord">
          <ac:chgData name="Felipe Silva" userId="58f10c5d68ba8bb4" providerId="Windows Live" clId="Web-{B700A2CB-A950-4361-9550-9BD17EF8557D}" dt="2020-06-18T15:24:51.703" v="247" actId="1076"/>
          <ac:picMkLst>
            <pc:docMk/>
            <pc:sldMk cId="4032500726" sldId="259"/>
            <ac:picMk id="7" creationId="{DAD33DDF-814A-4F70-A32C-31D7EB41E2A9}"/>
          </ac:picMkLst>
        </pc:picChg>
        <pc:cxnChg chg="add mod">
          <ac:chgData name="Felipe Silva" userId="58f10c5d68ba8bb4" providerId="Windows Live" clId="Web-{B700A2CB-A950-4361-9550-9BD17EF8557D}" dt="2020-06-18T15:28:02.813" v="269" actId="1076"/>
          <ac:cxnSpMkLst>
            <pc:docMk/>
            <pc:sldMk cId="4032500726" sldId="259"/>
            <ac:cxnSpMk id="8" creationId="{7946441D-1526-4474-AC8E-B953C0D577D0}"/>
          </ac:cxnSpMkLst>
        </pc:cxnChg>
        <pc:cxnChg chg="add mod">
          <ac:chgData name="Felipe Silva" userId="58f10c5d68ba8bb4" providerId="Windows Live" clId="Web-{B700A2CB-A950-4361-9550-9BD17EF8557D}" dt="2020-06-18T15:29:26.766" v="278" actId="14100"/>
          <ac:cxnSpMkLst>
            <pc:docMk/>
            <pc:sldMk cId="4032500726" sldId="259"/>
            <ac:cxnSpMk id="9" creationId="{A6F5342E-8D7F-4A62-AFB0-A4F5160B2839}"/>
          </ac:cxnSpMkLst>
        </pc:cxnChg>
        <pc:cxnChg chg="add mod">
          <ac:chgData name="Felipe Silva" userId="58f10c5d68ba8bb4" providerId="Windows Live" clId="Web-{B700A2CB-A950-4361-9550-9BD17EF8557D}" dt="2020-06-18T15:27:42.328" v="266" actId="14100"/>
          <ac:cxnSpMkLst>
            <pc:docMk/>
            <pc:sldMk cId="4032500726" sldId="259"/>
            <ac:cxnSpMk id="10" creationId="{F44F074E-7F1E-48C2-B6AE-838E9D7A409E}"/>
          </ac:cxnSpMkLst>
        </pc:cxnChg>
        <pc:cxnChg chg="add mod">
          <ac:chgData name="Felipe Silva" userId="58f10c5d68ba8bb4" providerId="Windows Live" clId="Web-{B700A2CB-A950-4361-9550-9BD17EF8557D}" dt="2020-06-18T15:25:41.391" v="251" actId="1076"/>
          <ac:cxnSpMkLst>
            <pc:docMk/>
            <pc:sldMk cId="4032500726" sldId="259"/>
            <ac:cxnSpMk id="11" creationId="{A8D6FCB2-2735-46BE-BD0B-CCC2C673B758}"/>
          </ac:cxnSpMkLst>
        </pc:cxnChg>
        <pc:cxnChg chg="add mod">
          <ac:chgData name="Felipe Silva" userId="58f10c5d68ba8bb4" providerId="Windows Live" clId="Web-{B700A2CB-A950-4361-9550-9BD17EF8557D}" dt="2020-06-18T15:26:06.297" v="254" actId="14100"/>
          <ac:cxnSpMkLst>
            <pc:docMk/>
            <pc:sldMk cId="4032500726" sldId="259"/>
            <ac:cxnSpMk id="12" creationId="{081E0352-EA82-4518-99E9-808D25322D5A}"/>
          </ac:cxnSpMkLst>
        </pc:cxnChg>
        <pc:cxnChg chg="add mod">
          <ac:chgData name="Felipe Silva" userId="58f10c5d68ba8bb4" providerId="Windows Live" clId="Web-{B700A2CB-A950-4361-9550-9BD17EF8557D}" dt="2020-06-18T15:26:32.844" v="258" actId="1076"/>
          <ac:cxnSpMkLst>
            <pc:docMk/>
            <pc:sldMk cId="4032500726" sldId="259"/>
            <ac:cxnSpMk id="13" creationId="{69432D4E-025D-4194-8168-16062B783985}"/>
          </ac:cxnSpMkLst>
        </pc:cxnChg>
        <pc:cxnChg chg="add mod">
          <ac:chgData name="Felipe Silva" userId="58f10c5d68ba8bb4" providerId="Windows Live" clId="Web-{B700A2CB-A950-4361-9550-9BD17EF8557D}" dt="2020-06-18T15:27:00.500" v="261" actId="14100"/>
          <ac:cxnSpMkLst>
            <pc:docMk/>
            <pc:sldMk cId="4032500726" sldId="259"/>
            <ac:cxnSpMk id="14" creationId="{0ECEA4F5-5E89-48A2-8627-6030DF0027BB}"/>
          </ac:cxnSpMkLst>
        </pc:cxnChg>
        <pc:cxnChg chg="add mod">
          <ac:chgData name="Felipe Silva" userId="58f10c5d68ba8bb4" providerId="Windows Live" clId="Web-{B700A2CB-A950-4361-9550-9BD17EF8557D}" dt="2020-06-18T15:27:17.125" v="264" actId="14100"/>
          <ac:cxnSpMkLst>
            <pc:docMk/>
            <pc:sldMk cId="4032500726" sldId="259"/>
            <ac:cxnSpMk id="15" creationId="{E49001F1-B9D9-4912-89EA-D4F1CD9AC0E4}"/>
          </ac:cxnSpMkLst>
        </pc:cxnChg>
        <pc:cxnChg chg="add mod">
          <ac:chgData name="Felipe Silva" userId="58f10c5d68ba8bb4" providerId="Windows Live" clId="Web-{B700A2CB-A950-4361-9550-9BD17EF8557D}" dt="2020-06-18T15:27:56.141" v="268" actId="1076"/>
          <ac:cxnSpMkLst>
            <pc:docMk/>
            <pc:sldMk cId="4032500726" sldId="259"/>
            <ac:cxnSpMk id="16" creationId="{E4BA19FE-AEC7-40A0-A4B7-C1F4E746978C}"/>
          </ac:cxnSpMkLst>
        </pc:cxnChg>
        <pc:cxnChg chg="add mod">
          <ac:chgData name="Felipe Silva" userId="58f10c5d68ba8bb4" providerId="Windows Live" clId="Web-{B700A2CB-A950-4361-9550-9BD17EF8557D}" dt="2020-06-18T15:28:34.875" v="272" actId="14100"/>
          <ac:cxnSpMkLst>
            <pc:docMk/>
            <pc:sldMk cId="4032500726" sldId="259"/>
            <ac:cxnSpMk id="17" creationId="{470E9020-20D3-4BFC-A936-BD0E19D8B2B2}"/>
          </ac:cxnSpMkLst>
        </pc:cxnChg>
        <pc:cxnChg chg="add mod">
          <ac:chgData name="Felipe Silva" userId="58f10c5d68ba8bb4" providerId="Windows Live" clId="Web-{B700A2CB-A950-4361-9550-9BD17EF8557D}" dt="2020-06-18T15:28:55.532" v="275" actId="14100"/>
          <ac:cxnSpMkLst>
            <pc:docMk/>
            <pc:sldMk cId="4032500726" sldId="259"/>
            <ac:cxnSpMk id="18" creationId="{5D357AE0-6E1C-4A4E-A115-9E48A17F4EB1}"/>
          </ac:cxnSpMkLst>
        </pc:cxnChg>
      </pc:sldChg>
      <pc:sldChg chg="addSp modSp new mod modClrScheme chgLayout">
        <pc:chgData name="Felipe Silva" userId="58f10c5d68ba8bb4" providerId="Windows Live" clId="Web-{B700A2CB-A950-4361-9550-9BD17EF8557D}" dt="2020-06-18T14:29:08.733" v="17"/>
        <pc:sldMkLst>
          <pc:docMk/>
          <pc:sldMk cId="2608577039" sldId="260"/>
        </pc:sldMkLst>
        <pc:picChg chg="add mod">
          <ac:chgData name="Felipe Silva" userId="58f10c5d68ba8bb4" providerId="Windows Live" clId="Web-{B700A2CB-A950-4361-9550-9BD17EF8557D}" dt="2020-06-18T14:26:31.371" v="7" actId="14100"/>
          <ac:picMkLst>
            <pc:docMk/>
            <pc:sldMk cId="2608577039" sldId="260"/>
            <ac:picMk id="2" creationId="{0E86F0C9-02CB-48B6-B580-1DB7255AC907}"/>
          </ac:picMkLst>
        </pc:picChg>
      </pc:sldChg>
      <pc:sldChg chg="modSp new mod ord modClrScheme chgLayout">
        <pc:chgData name="Felipe Silva" userId="58f10c5d68ba8bb4" providerId="Windows Live" clId="Web-{B700A2CB-A950-4361-9550-9BD17EF8557D}" dt="2020-06-18T15:17:22.296" v="203" actId="20577"/>
        <pc:sldMkLst>
          <pc:docMk/>
          <pc:sldMk cId="3173583000" sldId="261"/>
        </pc:sldMkLst>
        <pc:spChg chg="mod ord">
          <ac:chgData name="Felipe Silva" userId="58f10c5d68ba8bb4" providerId="Windows Live" clId="Web-{B700A2CB-A950-4361-9550-9BD17EF8557D}" dt="2020-06-18T14:40:08.759" v="197" actId="14100"/>
          <ac:spMkLst>
            <pc:docMk/>
            <pc:sldMk cId="3173583000" sldId="261"/>
            <ac:spMk id="2" creationId="{820E6051-10D8-4C9D-B9B9-EA79727727BE}"/>
          </ac:spMkLst>
        </pc:spChg>
        <pc:spChg chg="mod ord">
          <ac:chgData name="Felipe Silva" userId="58f10c5d68ba8bb4" providerId="Windows Live" clId="Web-{B700A2CB-A950-4361-9550-9BD17EF8557D}" dt="2020-06-18T15:17:22.296" v="203" actId="20577"/>
          <ac:spMkLst>
            <pc:docMk/>
            <pc:sldMk cId="3173583000" sldId="261"/>
            <ac:spMk id="3" creationId="{45E5CC5F-3C34-48A3-886F-4B8536D6A8B2}"/>
          </ac:spMkLst>
        </pc:spChg>
      </pc:sldChg>
      <pc:sldMasterChg chg="add del addSldLayout delSldLayout">
        <pc:chgData name="Felipe Silva" userId="58f10c5d68ba8bb4" providerId="Windows Live" clId="Web-{B700A2CB-A950-4361-9550-9BD17EF8557D}" dt="2020-06-18T14:29:08.733" v="17"/>
        <pc:sldMasterMkLst>
          <pc:docMk/>
          <pc:sldMasterMk cId="2223172252" sldId="2147483720"/>
        </pc:sldMasterMkLst>
        <pc:sldLayoutChg chg="add del">
          <pc:chgData name="Felipe Silva" userId="58f10c5d68ba8bb4" providerId="Windows Live" clId="Web-{B700A2CB-A950-4361-9550-9BD17EF8557D}" dt="2020-06-18T14:29:08.733" v="17"/>
          <pc:sldLayoutMkLst>
            <pc:docMk/>
            <pc:sldMasterMk cId="2223172252" sldId="2147483720"/>
            <pc:sldLayoutMk cId="933332968" sldId="2147483721"/>
          </pc:sldLayoutMkLst>
        </pc:sldLayoutChg>
        <pc:sldLayoutChg chg="add del">
          <pc:chgData name="Felipe Silva" userId="58f10c5d68ba8bb4" providerId="Windows Live" clId="Web-{B700A2CB-A950-4361-9550-9BD17EF8557D}" dt="2020-06-18T14:29:08.733" v="17"/>
          <pc:sldLayoutMkLst>
            <pc:docMk/>
            <pc:sldMasterMk cId="2223172252" sldId="2147483720"/>
            <pc:sldLayoutMk cId="102574409" sldId="2147483722"/>
          </pc:sldLayoutMkLst>
        </pc:sldLayoutChg>
        <pc:sldLayoutChg chg="add del">
          <pc:chgData name="Felipe Silva" userId="58f10c5d68ba8bb4" providerId="Windows Live" clId="Web-{B700A2CB-A950-4361-9550-9BD17EF8557D}" dt="2020-06-18T14:29:08.733" v="17"/>
          <pc:sldLayoutMkLst>
            <pc:docMk/>
            <pc:sldMasterMk cId="2223172252" sldId="2147483720"/>
            <pc:sldLayoutMk cId="1701805268" sldId="2147483723"/>
          </pc:sldLayoutMkLst>
        </pc:sldLayoutChg>
        <pc:sldLayoutChg chg="add del">
          <pc:chgData name="Felipe Silva" userId="58f10c5d68ba8bb4" providerId="Windows Live" clId="Web-{B700A2CB-A950-4361-9550-9BD17EF8557D}" dt="2020-06-18T14:29:08.733" v="17"/>
          <pc:sldLayoutMkLst>
            <pc:docMk/>
            <pc:sldMasterMk cId="2223172252" sldId="2147483720"/>
            <pc:sldLayoutMk cId="2463682558" sldId="2147483724"/>
          </pc:sldLayoutMkLst>
        </pc:sldLayoutChg>
        <pc:sldLayoutChg chg="add del">
          <pc:chgData name="Felipe Silva" userId="58f10c5d68ba8bb4" providerId="Windows Live" clId="Web-{B700A2CB-A950-4361-9550-9BD17EF8557D}" dt="2020-06-18T14:29:08.733" v="17"/>
          <pc:sldLayoutMkLst>
            <pc:docMk/>
            <pc:sldMasterMk cId="2223172252" sldId="2147483720"/>
            <pc:sldLayoutMk cId="3177186683" sldId="2147483725"/>
          </pc:sldLayoutMkLst>
        </pc:sldLayoutChg>
        <pc:sldLayoutChg chg="add del">
          <pc:chgData name="Felipe Silva" userId="58f10c5d68ba8bb4" providerId="Windows Live" clId="Web-{B700A2CB-A950-4361-9550-9BD17EF8557D}" dt="2020-06-18T14:29:08.733" v="17"/>
          <pc:sldLayoutMkLst>
            <pc:docMk/>
            <pc:sldMasterMk cId="2223172252" sldId="2147483720"/>
            <pc:sldLayoutMk cId="349993560" sldId="2147483726"/>
          </pc:sldLayoutMkLst>
        </pc:sldLayoutChg>
        <pc:sldLayoutChg chg="add del">
          <pc:chgData name="Felipe Silva" userId="58f10c5d68ba8bb4" providerId="Windows Live" clId="Web-{B700A2CB-A950-4361-9550-9BD17EF8557D}" dt="2020-06-18T14:29:08.733" v="17"/>
          <pc:sldLayoutMkLst>
            <pc:docMk/>
            <pc:sldMasterMk cId="2223172252" sldId="2147483720"/>
            <pc:sldLayoutMk cId="3186880228" sldId="2147483727"/>
          </pc:sldLayoutMkLst>
        </pc:sldLayoutChg>
        <pc:sldLayoutChg chg="add del">
          <pc:chgData name="Felipe Silva" userId="58f10c5d68ba8bb4" providerId="Windows Live" clId="Web-{B700A2CB-A950-4361-9550-9BD17EF8557D}" dt="2020-06-18T14:29:08.733" v="17"/>
          <pc:sldLayoutMkLst>
            <pc:docMk/>
            <pc:sldMasterMk cId="2223172252" sldId="2147483720"/>
            <pc:sldLayoutMk cId="3702524103" sldId="2147483728"/>
          </pc:sldLayoutMkLst>
        </pc:sldLayoutChg>
        <pc:sldLayoutChg chg="add del">
          <pc:chgData name="Felipe Silva" userId="58f10c5d68ba8bb4" providerId="Windows Live" clId="Web-{B700A2CB-A950-4361-9550-9BD17EF8557D}" dt="2020-06-18T14:29:08.733" v="17"/>
          <pc:sldLayoutMkLst>
            <pc:docMk/>
            <pc:sldMasterMk cId="2223172252" sldId="2147483720"/>
            <pc:sldLayoutMk cId="3687255381" sldId="2147483729"/>
          </pc:sldLayoutMkLst>
        </pc:sldLayoutChg>
        <pc:sldLayoutChg chg="add del">
          <pc:chgData name="Felipe Silva" userId="58f10c5d68ba8bb4" providerId="Windows Live" clId="Web-{B700A2CB-A950-4361-9550-9BD17EF8557D}" dt="2020-06-18T14:29:08.733" v="17"/>
          <pc:sldLayoutMkLst>
            <pc:docMk/>
            <pc:sldMasterMk cId="2223172252" sldId="2147483720"/>
            <pc:sldLayoutMk cId="302044246" sldId="2147483730"/>
          </pc:sldLayoutMkLst>
        </pc:sldLayoutChg>
        <pc:sldLayoutChg chg="add del">
          <pc:chgData name="Felipe Silva" userId="58f10c5d68ba8bb4" providerId="Windows Live" clId="Web-{B700A2CB-A950-4361-9550-9BD17EF8557D}" dt="2020-06-18T14:29:08.733" v="17"/>
          <pc:sldLayoutMkLst>
            <pc:docMk/>
            <pc:sldMasterMk cId="2223172252" sldId="2147483720"/>
            <pc:sldLayoutMk cId="2371026350" sldId="2147483731"/>
          </pc:sldLayoutMkLst>
        </pc:sldLayoutChg>
      </pc:sldMasterChg>
      <pc:sldMasterChg chg="add del addSldLayout delSldLayout modSldLayout">
        <pc:chgData name="Felipe Silva" userId="58f10c5d68ba8bb4" providerId="Windows Live" clId="Web-{B700A2CB-A950-4361-9550-9BD17EF8557D}" dt="2020-06-18T14:29:08.733" v="17"/>
        <pc:sldMasterMkLst>
          <pc:docMk/>
          <pc:sldMasterMk cId="108500913" sldId="2147483732"/>
        </pc:sldMasterMkLst>
        <pc:sldLayoutChg chg="add del mod replId">
          <pc:chgData name="Felipe Silva" userId="58f10c5d68ba8bb4" providerId="Windows Live" clId="Web-{B700A2CB-A950-4361-9550-9BD17EF8557D}" dt="2020-06-18T14:29:08.733" v="17"/>
          <pc:sldLayoutMkLst>
            <pc:docMk/>
            <pc:sldMasterMk cId="108500913" sldId="2147483732"/>
            <pc:sldLayoutMk cId="2965198094" sldId="2147483733"/>
          </pc:sldLayoutMkLst>
        </pc:sldLayoutChg>
        <pc:sldLayoutChg chg="add del mod replId">
          <pc:chgData name="Felipe Silva" userId="58f10c5d68ba8bb4" providerId="Windows Live" clId="Web-{B700A2CB-A950-4361-9550-9BD17EF8557D}" dt="2020-06-18T14:29:08.733" v="17"/>
          <pc:sldLayoutMkLst>
            <pc:docMk/>
            <pc:sldMasterMk cId="108500913" sldId="2147483732"/>
            <pc:sldLayoutMk cId="4030685979" sldId="2147483734"/>
          </pc:sldLayoutMkLst>
        </pc:sldLayoutChg>
        <pc:sldLayoutChg chg="add del mod replId">
          <pc:chgData name="Felipe Silva" userId="58f10c5d68ba8bb4" providerId="Windows Live" clId="Web-{B700A2CB-A950-4361-9550-9BD17EF8557D}" dt="2020-06-18T14:29:08.733" v="17"/>
          <pc:sldLayoutMkLst>
            <pc:docMk/>
            <pc:sldMasterMk cId="108500913" sldId="2147483732"/>
            <pc:sldLayoutMk cId="3526627709" sldId="2147483735"/>
          </pc:sldLayoutMkLst>
        </pc:sldLayoutChg>
        <pc:sldLayoutChg chg="add del mod replId">
          <pc:chgData name="Felipe Silva" userId="58f10c5d68ba8bb4" providerId="Windows Live" clId="Web-{B700A2CB-A950-4361-9550-9BD17EF8557D}" dt="2020-06-18T14:29:08.733" v="17"/>
          <pc:sldLayoutMkLst>
            <pc:docMk/>
            <pc:sldMasterMk cId="108500913" sldId="2147483732"/>
            <pc:sldLayoutMk cId="1924984358" sldId="2147483736"/>
          </pc:sldLayoutMkLst>
        </pc:sldLayoutChg>
        <pc:sldLayoutChg chg="add del mod replId">
          <pc:chgData name="Felipe Silva" userId="58f10c5d68ba8bb4" providerId="Windows Live" clId="Web-{B700A2CB-A950-4361-9550-9BD17EF8557D}" dt="2020-06-18T14:29:08.733" v="17"/>
          <pc:sldLayoutMkLst>
            <pc:docMk/>
            <pc:sldMasterMk cId="108500913" sldId="2147483732"/>
            <pc:sldLayoutMk cId="174027635" sldId="2147483737"/>
          </pc:sldLayoutMkLst>
        </pc:sldLayoutChg>
        <pc:sldLayoutChg chg="add del mod replId">
          <pc:chgData name="Felipe Silva" userId="58f10c5d68ba8bb4" providerId="Windows Live" clId="Web-{B700A2CB-A950-4361-9550-9BD17EF8557D}" dt="2020-06-18T14:29:08.733" v="17"/>
          <pc:sldLayoutMkLst>
            <pc:docMk/>
            <pc:sldMasterMk cId="108500913" sldId="2147483732"/>
            <pc:sldLayoutMk cId="3999680069" sldId="2147483738"/>
          </pc:sldLayoutMkLst>
        </pc:sldLayoutChg>
        <pc:sldLayoutChg chg="add del mod replId">
          <pc:chgData name="Felipe Silva" userId="58f10c5d68ba8bb4" providerId="Windows Live" clId="Web-{B700A2CB-A950-4361-9550-9BD17EF8557D}" dt="2020-06-18T14:29:08.733" v="17"/>
          <pc:sldLayoutMkLst>
            <pc:docMk/>
            <pc:sldMasterMk cId="108500913" sldId="2147483732"/>
            <pc:sldLayoutMk cId="3786013286" sldId="2147483739"/>
          </pc:sldLayoutMkLst>
        </pc:sldLayoutChg>
        <pc:sldLayoutChg chg="add del mod replId">
          <pc:chgData name="Felipe Silva" userId="58f10c5d68ba8bb4" providerId="Windows Live" clId="Web-{B700A2CB-A950-4361-9550-9BD17EF8557D}" dt="2020-06-18T14:29:08.733" v="17"/>
          <pc:sldLayoutMkLst>
            <pc:docMk/>
            <pc:sldMasterMk cId="108500913" sldId="2147483732"/>
            <pc:sldLayoutMk cId="266224505" sldId="2147483740"/>
          </pc:sldLayoutMkLst>
        </pc:sldLayoutChg>
        <pc:sldLayoutChg chg="add del mod replId">
          <pc:chgData name="Felipe Silva" userId="58f10c5d68ba8bb4" providerId="Windows Live" clId="Web-{B700A2CB-A950-4361-9550-9BD17EF8557D}" dt="2020-06-18T14:29:08.733" v="17"/>
          <pc:sldLayoutMkLst>
            <pc:docMk/>
            <pc:sldMasterMk cId="108500913" sldId="2147483732"/>
            <pc:sldLayoutMk cId="2036609870" sldId="2147483741"/>
          </pc:sldLayoutMkLst>
        </pc:sldLayoutChg>
        <pc:sldLayoutChg chg="add del mod replId">
          <pc:chgData name="Felipe Silva" userId="58f10c5d68ba8bb4" providerId="Windows Live" clId="Web-{B700A2CB-A950-4361-9550-9BD17EF8557D}" dt="2020-06-18T14:29:08.733" v="17"/>
          <pc:sldLayoutMkLst>
            <pc:docMk/>
            <pc:sldMasterMk cId="108500913" sldId="2147483732"/>
            <pc:sldLayoutMk cId="910019359" sldId="2147483742"/>
          </pc:sldLayoutMkLst>
        </pc:sldLayoutChg>
        <pc:sldLayoutChg chg="add del mod replId">
          <pc:chgData name="Felipe Silva" userId="58f10c5d68ba8bb4" providerId="Windows Live" clId="Web-{B700A2CB-A950-4361-9550-9BD17EF8557D}" dt="2020-06-18T14:29:08.733" v="17"/>
          <pc:sldLayoutMkLst>
            <pc:docMk/>
            <pc:sldMasterMk cId="108500913" sldId="2147483732"/>
            <pc:sldLayoutMk cId="475426252" sldId="2147483743"/>
          </pc:sldLayoutMkLst>
        </pc:sldLayoutChg>
      </pc:sldMasterChg>
      <pc:sldMasterChg chg="add del addSldLayout delSldLayout modSldLayout">
        <pc:chgData name="Felipe Silva" userId="58f10c5d68ba8bb4" providerId="Windows Live" clId="Web-{B700A2CB-A950-4361-9550-9BD17EF8557D}" dt="2020-06-18T14:28:30.826" v="14"/>
        <pc:sldMasterMkLst>
          <pc:docMk/>
          <pc:sldMasterMk cId="2442775469" sldId="2147483744"/>
        </pc:sldMasterMkLst>
        <pc:sldLayoutChg chg="add del mod replId">
          <pc:chgData name="Felipe Silva" userId="58f10c5d68ba8bb4" providerId="Windows Live" clId="Web-{B700A2CB-A950-4361-9550-9BD17EF8557D}" dt="2020-06-18T14:28:30.826" v="14"/>
          <pc:sldLayoutMkLst>
            <pc:docMk/>
            <pc:sldMasterMk cId="2442775469" sldId="2147483744"/>
            <pc:sldLayoutMk cId="720007481" sldId="2147483745"/>
          </pc:sldLayoutMkLst>
        </pc:sldLayoutChg>
        <pc:sldLayoutChg chg="add del mod replId">
          <pc:chgData name="Felipe Silva" userId="58f10c5d68ba8bb4" providerId="Windows Live" clId="Web-{B700A2CB-A950-4361-9550-9BD17EF8557D}" dt="2020-06-18T14:28:30.826" v="14"/>
          <pc:sldLayoutMkLst>
            <pc:docMk/>
            <pc:sldMasterMk cId="2442775469" sldId="2147483744"/>
            <pc:sldLayoutMk cId="4255939338" sldId="2147483746"/>
          </pc:sldLayoutMkLst>
        </pc:sldLayoutChg>
        <pc:sldLayoutChg chg="add del mod replId">
          <pc:chgData name="Felipe Silva" userId="58f10c5d68ba8bb4" providerId="Windows Live" clId="Web-{B700A2CB-A950-4361-9550-9BD17EF8557D}" dt="2020-06-18T14:28:30.826" v="14"/>
          <pc:sldLayoutMkLst>
            <pc:docMk/>
            <pc:sldMasterMk cId="2442775469" sldId="2147483744"/>
            <pc:sldLayoutMk cId="897401900" sldId="2147483747"/>
          </pc:sldLayoutMkLst>
        </pc:sldLayoutChg>
        <pc:sldLayoutChg chg="add del mod replId">
          <pc:chgData name="Felipe Silva" userId="58f10c5d68ba8bb4" providerId="Windows Live" clId="Web-{B700A2CB-A950-4361-9550-9BD17EF8557D}" dt="2020-06-18T14:28:30.826" v="14"/>
          <pc:sldLayoutMkLst>
            <pc:docMk/>
            <pc:sldMasterMk cId="2442775469" sldId="2147483744"/>
            <pc:sldLayoutMk cId="1924599296" sldId="2147483748"/>
          </pc:sldLayoutMkLst>
        </pc:sldLayoutChg>
        <pc:sldLayoutChg chg="add del mod replId">
          <pc:chgData name="Felipe Silva" userId="58f10c5d68ba8bb4" providerId="Windows Live" clId="Web-{B700A2CB-A950-4361-9550-9BD17EF8557D}" dt="2020-06-18T14:28:30.826" v="14"/>
          <pc:sldLayoutMkLst>
            <pc:docMk/>
            <pc:sldMasterMk cId="2442775469" sldId="2147483744"/>
            <pc:sldLayoutMk cId="1081400354" sldId="2147483749"/>
          </pc:sldLayoutMkLst>
        </pc:sldLayoutChg>
        <pc:sldLayoutChg chg="add del mod replId">
          <pc:chgData name="Felipe Silva" userId="58f10c5d68ba8bb4" providerId="Windows Live" clId="Web-{B700A2CB-A950-4361-9550-9BD17EF8557D}" dt="2020-06-18T14:28:30.826" v="14"/>
          <pc:sldLayoutMkLst>
            <pc:docMk/>
            <pc:sldMasterMk cId="2442775469" sldId="2147483744"/>
            <pc:sldLayoutMk cId="4189924802" sldId="2147483750"/>
          </pc:sldLayoutMkLst>
        </pc:sldLayoutChg>
        <pc:sldLayoutChg chg="add del mod replId">
          <pc:chgData name="Felipe Silva" userId="58f10c5d68ba8bb4" providerId="Windows Live" clId="Web-{B700A2CB-A950-4361-9550-9BD17EF8557D}" dt="2020-06-18T14:28:30.826" v="14"/>
          <pc:sldLayoutMkLst>
            <pc:docMk/>
            <pc:sldMasterMk cId="2442775469" sldId="2147483744"/>
            <pc:sldLayoutMk cId="1363963331" sldId="2147483751"/>
          </pc:sldLayoutMkLst>
        </pc:sldLayoutChg>
        <pc:sldLayoutChg chg="add del mod replId">
          <pc:chgData name="Felipe Silva" userId="58f10c5d68ba8bb4" providerId="Windows Live" clId="Web-{B700A2CB-A950-4361-9550-9BD17EF8557D}" dt="2020-06-18T14:28:30.826" v="14"/>
          <pc:sldLayoutMkLst>
            <pc:docMk/>
            <pc:sldMasterMk cId="2442775469" sldId="2147483744"/>
            <pc:sldLayoutMk cId="4156449376" sldId="2147483752"/>
          </pc:sldLayoutMkLst>
        </pc:sldLayoutChg>
        <pc:sldLayoutChg chg="add del mod replId">
          <pc:chgData name="Felipe Silva" userId="58f10c5d68ba8bb4" providerId="Windows Live" clId="Web-{B700A2CB-A950-4361-9550-9BD17EF8557D}" dt="2020-06-18T14:28:30.826" v="14"/>
          <pc:sldLayoutMkLst>
            <pc:docMk/>
            <pc:sldMasterMk cId="2442775469" sldId="2147483744"/>
            <pc:sldLayoutMk cId="3054234551" sldId="2147483753"/>
          </pc:sldLayoutMkLst>
        </pc:sldLayoutChg>
        <pc:sldLayoutChg chg="add del mod replId">
          <pc:chgData name="Felipe Silva" userId="58f10c5d68ba8bb4" providerId="Windows Live" clId="Web-{B700A2CB-A950-4361-9550-9BD17EF8557D}" dt="2020-06-18T14:28:30.826" v="14"/>
          <pc:sldLayoutMkLst>
            <pc:docMk/>
            <pc:sldMasterMk cId="2442775469" sldId="2147483744"/>
            <pc:sldLayoutMk cId="1679567668" sldId="2147483754"/>
          </pc:sldLayoutMkLst>
        </pc:sldLayoutChg>
        <pc:sldLayoutChg chg="add del mod replId">
          <pc:chgData name="Felipe Silva" userId="58f10c5d68ba8bb4" providerId="Windows Live" clId="Web-{B700A2CB-A950-4361-9550-9BD17EF8557D}" dt="2020-06-18T14:28:30.826" v="14"/>
          <pc:sldLayoutMkLst>
            <pc:docMk/>
            <pc:sldMasterMk cId="2442775469" sldId="2147483744"/>
            <pc:sldLayoutMk cId="51964022" sldId="2147483755"/>
          </pc:sldLayoutMkLst>
        </pc:sldLayoutChg>
      </pc:sldMasterChg>
      <pc:sldMasterChg chg="add del addSldLayout delSldLayout modSldLayout">
        <pc:chgData name="Felipe Silva" userId="58f10c5d68ba8bb4" providerId="Windows Live" clId="Web-{B700A2CB-A950-4361-9550-9BD17EF8557D}" dt="2020-06-18T14:28:59.811" v="16"/>
        <pc:sldMasterMkLst>
          <pc:docMk/>
          <pc:sldMasterMk cId="3269412920" sldId="2147483744"/>
        </pc:sldMasterMkLst>
        <pc:sldLayoutChg chg="add del mod replId">
          <pc:chgData name="Felipe Silva" userId="58f10c5d68ba8bb4" providerId="Windows Live" clId="Web-{B700A2CB-A950-4361-9550-9BD17EF8557D}" dt="2020-06-18T14:28:59.811" v="16"/>
          <pc:sldLayoutMkLst>
            <pc:docMk/>
            <pc:sldMasterMk cId="3269412920" sldId="2147483744"/>
            <pc:sldLayoutMk cId="1828301685" sldId="2147483745"/>
          </pc:sldLayoutMkLst>
        </pc:sldLayoutChg>
        <pc:sldLayoutChg chg="add del mod replId">
          <pc:chgData name="Felipe Silva" userId="58f10c5d68ba8bb4" providerId="Windows Live" clId="Web-{B700A2CB-A950-4361-9550-9BD17EF8557D}" dt="2020-06-18T14:28:59.811" v="16"/>
          <pc:sldLayoutMkLst>
            <pc:docMk/>
            <pc:sldMasterMk cId="3269412920" sldId="2147483744"/>
            <pc:sldLayoutMk cId="1588307940" sldId="2147483746"/>
          </pc:sldLayoutMkLst>
        </pc:sldLayoutChg>
        <pc:sldLayoutChg chg="add del mod replId">
          <pc:chgData name="Felipe Silva" userId="58f10c5d68ba8bb4" providerId="Windows Live" clId="Web-{B700A2CB-A950-4361-9550-9BD17EF8557D}" dt="2020-06-18T14:28:59.811" v="16"/>
          <pc:sldLayoutMkLst>
            <pc:docMk/>
            <pc:sldMasterMk cId="3269412920" sldId="2147483744"/>
            <pc:sldLayoutMk cId="1628671110" sldId="2147483747"/>
          </pc:sldLayoutMkLst>
        </pc:sldLayoutChg>
        <pc:sldLayoutChg chg="add del mod replId">
          <pc:chgData name="Felipe Silva" userId="58f10c5d68ba8bb4" providerId="Windows Live" clId="Web-{B700A2CB-A950-4361-9550-9BD17EF8557D}" dt="2020-06-18T14:28:59.811" v="16"/>
          <pc:sldLayoutMkLst>
            <pc:docMk/>
            <pc:sldMasterMk cId="3269412920" sldId="2147483744"/>
            <pc:sldLayoutMk cId="555993874" sldId="2147483748"/>
          </pc:sldLayoutMkLst>
        </pc:sldLayoutChg>
        <pc:sldLayoutChg chg="add del mod replId">
          <pc:chgData name="Felipe Silva" userId="58f10c5d68ba8bb4" providerId="Windows Live" clId="Web-{B700A2CB-A950-4361-9550-9BD17EF8557D}" dt="2020-06-18T14:28:59.811" v="16"/>
          <pc:sldLayoutMkLst>
            <pc:docMk/>
            <pc:sldMasterMk cId="3269412920" sldId="2147483744"/>
            <pc:sldLayoutMk cId="127997646" sldId="2147483749"/>
          </pc:sldLayoutMkLst>
        </pc:sldLayoutChg>
        <pc:sldLayoutChg chg="add del mod replId">
          <pc:chgData name="Felipe Silva" userId="58f10c5d68ba8bb4" providerId="Windows Live" clId="Web-{B700A2CB-A950-4361-9550-9BD17EF8557D}" dt="2020-06-18T14:28:59.811" v="16"/>
          <pc:sldLayoutMkLst>
            <pc:docMk/>
            <pc:sldMasterMk cId="3269412920" sldId="2147483744"/>
            <pc:sldLayoutMk cId="2724226479" sldId="2147483750"/>
          </pc:sldLayoutMkLst>
        </pc:sldLayoutChg>
        <pc:sldLayoutChg chg="add del mod replId">
          <pc:chgData name="Felipe Silva" userId="58f10c5d68ba8bb4" providerId="Windows Live" clId="Web-{B700A2CB-A950-4361-9550-9BD17EF8557D}" dt="2020-06-18T14:28:59.811" v="16"/>
          <pc:sldLayoutMkLst>
            <pc:docMk/>
            <pc:sldMasterMk cId="3269412920" sldId="2147483744"/>
            <pc:sldLayoutMk cId="933805305" sldId="2147483751"/>
          </pc:sldLayoutMkLst>
        </pc:sldLayoutChg>
        <pc:sldLayoutChg chg="add del mod replId">
          <pc:chgData name="Felipe Silva" userId="58f10c5d68ba8bb4" providerId="Windows Live" clId="Web-{B700A2CB-A950-4361-9550-9BD17EF8557D}" dt="2020-06-18T14:28:59.811" v="16"/>
          <pc:sldLayoutMkLst>
            <pc:docMk/>
            <pc:sldMasterMk cId="3269412920" sldId="2147483744"/>
            <pc:sldLayoutMk cId="3585074259" sldId="2147483752"/>
          </pc:sldLayoutMkLst>
        </pc:sldLayoutChg>
        <pc:sldLayoutChg chg="add del mod replId">
          <pc:chgData name="Felipe Silva" userId="58f10c5d68ba8bb4" providerId="Windows Live" clId="Web-{B700A2CB-A950-4361-9550-9BD17EF8557D}" dt="2020-06-18T14:28:59.811" v="16"/>
          <pc:sldLayoutMkLst>
            <pc:docMk/>
            <pc:sldMasterMk cId="3269412920" sldId="2147483744"/>
            <pc:sldLayoutMk cId="1446523567" sldId="2147483753"/>
          </pc:sldLayoutMkLst>
        </pc:sldLayoutChg>
        <pc:sldLayoutChg chg="add del mod replId">
          <pc:chgData name="Felipe Silva" userId="58f10c5d68ba8bb4" providerId="Windows Live" clId="Web-{B700A2CB-A950-4361-9550-9BD17EF8557D}" dt="2020-06-18T14:28:59.811" v="16"/>
          <pc:sldLayoutMkLst>
            <pc:docMk/>
            <pc:sldMasterMk cId="3269412920" sldId="2147483744"/>
            <pc:sldLayoutMk cId="1194935920" sldId="2147483754"/>
          </pc:sldLayoutMkLst>
        </pc:sldLayoutChg>
        <pc:sldLayoutChg chg="add del mod replId">
          <pc:chgData name="Felipe Silva" userId="58f10c5d68ba8bb4" providerId="Windows Live" clId="Web-{B700A2CB-A950-4361-9550-9BD17EF8557D}" dt="2020-06-18T14:28:59.811" v="16"/>
          <pc:sldLayoutMkLst>
            <pc:docMk/>
            <pc:sldMasterMk cId="3269412920" sldId="2147483744"/>
            <pc:sldLayoutMk cId="1722212023" sldId="2147483755"/>
          </pc:sldLayoutMkLst>
        </pc:sldLayoutChg>
      </pc:sldMasterChg>
    </pc:docChg>
  </pc:docChgLst>
  <pc:docChgLst>
    <pc:chgData name="Felipe Silva" userId="58f10c5d68ba8bb4" providerId="Windows Live" clId="Web-{67F3A092-C9F2-4331-A3BE-468F4BD3340C}"/>
    <pc:docChg chg="modSld">
      <pc:chgData name="Felipe Silva" userId="58f10c5d68ba8bb4" providerId="Windows Live" clId="Web-{67F3A092-C9F2-4331-A3BE-468F4BD3340C}" dt="2020-06-18T17:15:50.077" v="0"/>
      <pc:docMkLst>
        <pc:docMk/>
      </pc:docMkLst>
      <pc:sldChg chg="delSp">
        <pc:chgData name="Felipe Silva" userId="58f10c5d68ba8bb4" providerId="Windows Live" clId="Web-{67F3A092-C9F2-4331-A3BE-468F4BD3340C}" dt="2020-06-18T17:15:50.077" v="0"/>
        <pc:sldMkLst>
          <pc:docMk/>
          <pc:sldMk cId="3577297181" sldId="257"/>
        </pc:sldMkLst>
        <pc:picChg chg="del">
          <ac:chgData name="Felipe Silva" userId="58f10c5d68ba8bb4" providerId="Windows Live" clId="Web-{67F3A092-C9F2-4331-A3BE-468F4BD3340C}" dt="2020-06-18T17:15:50.077" v="0"/>
          <ac:picMkLst>
            <pc:docMk/>
            <pc:sldMk cId="3577297181" sldId="257"/>
            <ac:picMk id="10" creationId="{12073E9F-AF8F-4881-B8A3-E6A46F05EB01}"/>
          </ac:picMkLst>
        </pc:picChg>
      </pc:sldChg>
    </pc:docChg>
  </pc:docChgLst>
  <pc:docChgLst>
    <pc:chgData name="Felipe Silva" userId="58f10c5d68ba8bb4" providerId="Windows Live" clId="Web-{AF966867-DA37-4F51-9CD9-A7DCAAC8CEFE}"/>
    <pc:docChg chg="modSld">
      <pc:chgData name="Felipe Silva" userId="58f10c5d68ba8bb4" providerId="Windows Live" clId="Web-{AF966867-DA37-4F51-9CD9-A7DCAAC8CEFE}" dt="2020-06-18T17:35:46.460" v="4" actId="20577"/>
      <pc:docMkLst>
        <pc:docMk/>
      </pc:docMkLst>
      <pc:sldChg chg="modSp">
        <pc:chgData name="Felipe Silva" userId="58f10c5d68ba8bb4" providerId="Windows Live" clId="Web-{AF966867-DA37-4F51-9CD9-A7DCAAC8CEFE}" dt="2020-06-18T17:35:46.460" v="3" actId="20577"/>
        <pc:sldMkLst>
          <pc:docMk/>
          <pc:sldMk cId="3173583000" sldId="261"/>
        </pc:sldMkLst>
        <pc:spChg chg="mod">
          <ac:chgData name="Felipe Silva" userId="58f10c5d68ba8bb4" providerId="Windows Live" clId="Web-{AF966867-DA37-4F51-9CD9-A7DCAAC8CEFE}" dt="2020-06-18T17:35:46.460" v="3" actId="20577"/>
          <ac:spMkLst>
            <pc:docMk/>
            <pc:sldMk cId="3173583000" sldId="261"/>
            <ac:spMk id="2" creationId="{820E6051-10D8-4C9D-B9B9-EA79727727BE}"/>
          </ac:spMkLst>
        </pc:spChg>
      </pc:sldChg>
    </pc:docChg>
  </pc:docChgLst>
  <pc:docChgLst>
    <pc:chgData name="Felipe Silva" userId="58f10c5d68ba8bb4" providerId="Windows Live" clId="Web-{C642FCBD-23EC-4D52-AB2A-334A5A1116ED}"/>
    <pc:docChg chg="modSld">
      <pc:chgData name="Felipe Silva" userId="58f10c5d68ba8bb4" providerId="Windows Live" clId="Web-{C642FCBD-23EC-4D52-AB2A-334A5A1116ED}" dt="2020-06-18T18:07:56.452" v="27" actId="14100"/>
      <pc:docMkLst>
        <pc:docMk/>
      </pc:docMkLst>
      <pc:sldChg chg="addSp delSp modSp">
        <pc:chgData name="Felipe Silva" userId="58f10c5d68ba8bb4" providerId="Windows Live" clId="Web-{C642FCBD-23EC-4D52-AB2A-334A5A1116ED}" dt="2020-06-18T18:06:47.841" v="18" actId="14100"/>
        <pc:sldMkLst>
          <pc:docMk/>
          <pc:sldMk cId="3577297181" sldId="257"/>
        </pc:sldMkLst>
        <pc:picChg chg="add mod modCrop">
          <ac:chgData name="Felipe Silva" userId="58f10c5d68ba8bb4" providerId="Windows Live" clId="Web-{C642FCBD-23EC-4D52-AB2A-334A5A1116ED}" dt="2020-06-18T18:06:47.841" v="18" actId="14100"/>
          <ac:picMkLst>
            <pc:docMk/>
            <pc:sldMk cId="3577297181" sldId="257"/>
            <ac:picMk id="2" creationId="{9866E312-8DFF-4E26-97CE-062C98F31D6A}"/>
          </ac:picMkLst>
        </pc:picChg>
        <pc:picChg chg="del">
          <ac:chgData name="Felipe Silva" userId="58f10c5d68ba8bb4" providerId="Windows Live" clId="Web-{C642FCBD-23EC-4D52-AB2A-334A5A1116ED}" dt="2020-06-18T18:03:12.152" v="0"/>
          <ac:picMkLst>
            <pc:docMk/>
            <pc:sldMk cId="3577297181" sldId="257"/>
            <ac:picMk id="3" creationId="{CAA0BF2E-80F0-4A68-B652-6A755A6B5D20}"/>
          </ac:picMkLst>
        </pc:picChg>
      </pc:sldChg>
      <pc:sldChg chg="addSp delSp modSp mod modClrScheme chgLayout">
        <pc:chgData name="Felipe Silva" userId="58f10c5d68ba8bb4" providerId="Windows Live" clId="Web-{C642FCBD-23EC-4D52-AB2A-334A5A1116ED}" dt="2020-06-18T18:07:56.452" v="27" actId="14100"/>
        <pc:sldMkLst>
          <pc:docMk/>
          <pc:sldMk cId="3173583000" sldId="261"/>
        </pc:sldMkLst>
        <pc:spChg chg="mod ord">
          <ac:chgData name="Felipe Silva" userId="58f10c5d68ba8bb4" providerId="Windows Live" clId="Web-{C642FCBD-23EC-4D52-AB2A-334A5A1116ED}" dt="2020-06-18T18:07:09.748" v="20" actId="20577"/>
          <ac:spMkLst>
            <pc:docMk/>
            <pc:sldMk cId="3173583000" sldId="261"/>
            <ac:spMk id="2" creationId="{820E6051-10D8-4C9D-B9B9-EA79727727BE}"/>
          </ac:spMkLst>
        </pc:spChg>
        <pc:spChg chg="del">
          <ac:chgData name="Felipe Silva" userId="58f10c5d68ba8bb4" providerId="Windows Live" clId="Web-{C642FCBD-23EC-4D52-AB2A-334A5A1116ED}" dt="2020-06-18T18:03:36.996" v="1"/>
          <ac:spMkLst>
            <pc:docMk/>
            <pc:sldMk cId="3173583000" sldId="261"/>
            <ac:spMk id="3" creationId="{45E5CC5F-3C34-48A3-886F-4B8536D6A8B2}"/>
          </ac:spMkLst>
        </pc:spChg>
        <pc:spChg chg="add del mod">
          <ac:chgData name="Felipe Silva" userId="58f10c5d68ba8bb4" providerId="Windows Live" clId="Web-{C642FCBD-23EC-4D52-AB2A-334A5A1116ED}" dt="2020-06-18T18:07:03.670" v="19"/>
          <ac:spMkLst>
            <pc:docMk/>
            <pc:sldMk cId="3173583000" sldId="261"/>
            <ac:spMk id="6" creationId="{C0102704-13C7-44A0-AB32-B1A391C80210}"/>
          </ac:spMkLst>
        </pc:spChg>
        <pc:picChg chg="add del mod ord">
          <ac:chgData name="Felipe Silva" userId="58f10c5d68ba8bb4" providerId="Windows Live" clId="Web-{C642FCBD-23EC-4D52-AB2A-334A5A1116ED}" dt="2020-06-18T18:03:37.933" v="2"/>
          <ac:picMkLst>
            <pc:docMk/>
            <pc:sldMk cId="3173583000" sldId="261"/>
            <ac:picMk id="4" creationId="{0AA62EA9-4431-43A2-B50A-22ACEB5EFDC1}"/>
          </ac:picMkLst>
        </pc:picChg>
        <pc:picChg chg="add mod">
          <ac:chgData name="Felipe Silva" userId="58f10c5d68ba8bb4" providerId="Windows Live" clId="Web-{C642FCBD-23EC-4D52-AB2A-334A5A1116ED}" dt="2020-06-18T18:07:56.452" v="27" actId="14100"/>
          <ac:picMkLst>
            <pc:docMk/>
            <pc:sldMk cId="3173583000" sldId="261"/>
            <ac:picMk id="7" creationId="{968288CF-FB5A-4FD1-ACB1-9FD72B08DB9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3332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2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180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8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8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80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2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5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7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9261"/>
          </a:xfrm>
        </p:spPr>
        <p:txBody>
          <a:bodyPr/>
          <a:lstStyle/>
          <a:p>
            <a:r>
              <a:rPr lang="de-DE" err="1">
                <a:cs typeface="Calibri Light"/>
              </a:rPr>
              <a:t>Hefesto</a:t>
            </a:r>
            <a:r>
              <a:rPr lang="de-DE">
                <a:cs typeface="Calibri Light"/>
              </a:rPr>
              <a:t> Tech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91268" y="2586487"/>
            <a:ext cx="9418320" cy="22954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ea typeface="+mn-lt"/>
                <a:cs typeface="+mn-lt"/>
              </a:rPr>
              <a:t>Integrantes: Felipe Conceição Nº34, Mateus Ferreira Nº22, Arthur Saldanha Nº3, Matheus Pinheiro Nº26 - Turma Info A</a:t>
            </a:r>
          </a:p>
          <a:p>
            <a:r>
              <a:rPr lang="pt-BR">
                <a:ea typeface="+mn-lt"/>
                <a:cs typeface="+mn-lt"/>
              </a:rPr>
              <a:t>Sistema - Concessionária 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20E6051-10D8-4C9D-B9B9-EA79727727B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00313" y="365125"/>
            <a:ext cx="9691687" cy="852488"/>
          </a:xfrm>
        </p:spPr>
        <p:txBody>
          <a:bodyPr/>
          <a:lstStyle/>
          <a:p>
            <a:endParaRPr lang="pt-BR">
              <a:latin typeface="Calibri"/>
              <a:cs typeface="Calibri"/>
            </a:endParaRPr>
          </a:p>
        </p:txBody>
      </p:sp>
      <p:pic>
        <p:nvPicPr>
          <p:cNvPr id="7" name="Imagem 7" descr="Tela de celular com publicação numa rede social&#10;&#10;Descrição gerada com alta confiança">
            <a:extLst>
              <a:ext uri="{FF2B5EF4-FFF2-40B4-BE49-F238E27FC236}">
                <a16:creationId xmlns="" xmlns:a16="http://schemas.microsoft.com/office/drawing/2014/main" id="{968288CF-FB5A-4FD1-ACB1-9FD72B08D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3231"/>
            <a:ext cx="12131614" cy="689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8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63" y="0"/>
            <a:ext cx="8722090" cy="650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9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EC5277D-1211-4F6F-90BA-176FD8A43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405646" y="5098757"/>
            <a:ext cx="9692640" cy="198438"/>
          </a:xfrm>
        </p:spPr>
        <p:txBody>
          <a:bodyPr>
            <a:normAutofit fontScale="90000"/>
          </a:bodyPr>
          <a:lstStyle/>
          <a:p>
            <a:endParaRPr lang="pt-BR"/>
          </a:p>
        </p:txBody>
      </p:sp>
      <p:pic>
        <p:nvPicPr>
          <p:cNvPr id="7" name="Imagem 7" descr="Tela de computador com texto preto sobre fundo branco&#10;&#10;Descrição gerada com alta confiança">
            <a:extLst>
              <a:ext uri="{FF2B5EF4-FFF2-40B4-BE49-F238E27FC236}">
                <a16:creationId xmlns="" xmlns:a16="http://schemas.microsoft.com/office/drawing/2014/main" id="{DAD33DDF-814A-4F70-A32C-31D7EB41E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69" y="2876"/>
            <a:ext cx="12120577" cy="6852996"/>
          </a:xfrm>
        </p:spPr>
      </p:pic>
      <p:cxnSp>
        <p:nvCxnSpPr>
          <p:cNvPr id="8" name="Conector de Seta Reta 7">
            <a:extLst>
              <a:ext uri="{FF2B5EF4-FFF2-40B4-BE49-F238E27FC236}">
                <a16:creationId xmlns="" xmlns:a16="http://schemas.microsoft.com/office/drawing/2014/main" id="{7946441D-1526-4474-AC8E-B953C0D577D0}"/>
              </a:ext>
            </a:extLst>
          </p:cNvPr>
          <p:cNvCxnSpPr/>
          <p:nvPr/>
        </p:nvCxnSpPr>
        <p:spPr>
          <a:xfrm flipH="1">
            <a:off x="2268748" y="1318403"/>
            <a:ext cx="20128" cy="110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="" xmlns:a16="http://schemas.microsoft.com/office/drawing/2014/main" id="{A6F5342E-8D7F-4A62-AFB0-A4F5160B2839}"/>
              </a:ext>
            </a:extLst>
          </p:cNvPr>
          <p:cNvCxnSpPr/>
          <p:nvPr/>
        </p:nvCxnSpPr>
        <p:spPr>
          <a:xfrm flipH="1">
            <a:off x="2598528" y="4077958"/>
            <a:ext cx="250166" cy="105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="" xmlns:a16="http://schemas.microsoft.com/office/drawing/2014/main" id="{F44F074E-7F1E-48C2-B6AE-838E9D7A409E}"/>
              </a:ext>
            </a:extLst>
          </p:cNvPr>
          <p:cNvCxnSpPr/>
          <p:nvPr/>
        </p:nvCxnSpPr>
        <p:spPr>
          <a:xfrm>
            <a:off x="3113493" y="715852"/>
            <a:ext cx="1000665" cy="32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="" xmlns:a16="http://schemas.microsoft.com/office/drawing/2014/main" id="{A8D6FCB2-2735-46BE-BD0B-CCC2C673B758}"/>
              </a:ext>
            </a:extLst>
          </p:cNvPr>
          <p:cNvCxnSpPr/>
          <p:nvPr/>
        </p:nvCxnSpPr>
        <p:spPr>
          <a:xfrm flipH="1">
            <a:off x="986467" y="2796576"/>
            <a:ext cx="20128" cy="104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="" xmlns:a16="http://schemas.microsoft.com/office/drawing/2014/main" id="{081E0352-EA82-4518-99E9-808D25322D5A}"/>
              </a:ext>
            </a:extLst>
          </p:cNvPr>
          <p:cNvCxnSpPr/>
          <p:nvPr/>
        </p:nvCxnSpPr>
        <p:spPr>
          <a:xfrm>
            <a:off x="2127130" y="2968206"/>
            <a:ext cx="1805796" cy="143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="" xmlns:a16="http://schemas.microsoft.com/office/drawing/2014/main" id="{69432D4E-025D-4194-8168-16062B783985}"/>
              </a:ext>
            </a:extLst>
          </p:cNvPr>
          <p:cNvCxnSpPr/>
          <p:nvPr/>
        </p:nvCxnSpPr>
        <p:spPr>
          <a:xfrm>
            <a:off x="5907476" y="4505684"/>
            <a:ext cx="842514" cy="12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="" xmlns:a16="http://schemas.microsoft.com/office/drawing/2014/main" id="{0ECEA4F5-5E89-48A2-8627-6030DF0027BB}"/>
              </a:ext>
            </a:extLst>
          </p:cNvPr>
          <p:cNvCxnSpPr/>
          <p:nvPr/>
        </p:nvCxnSpPr>
        <p:spPr>
          <a:xfrm>
            <a:off x="6064729" y="781050"/>
            <a:ext cx="1216324" cy="396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="" xmlns:a16="http://schemas.microsoft.com/office/drawing/2014/main" id="{E49001F1-B9D9-4912-89EA-D4F1CD9AC0E4}"/>
              </a:ext>
            </a:extLst>
          </p:cNvPr>
          <p:cNvCxnSpPr/>
          <p:nvPr/>
        </p:nvCxnSpPr>
        <p:spPr>
          <a:xfrm flipH="1">
            <a:off x="8804155" y="1010190"/>
            <a:ext cx="494581" cy="1216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="" xmlns:a16="http://schemas.microsoft.com/office/drawing/2014/main" id="{E4BA19FE-AEC7-40A0-A4B7-C1F4E746978C}"/>
              </a:ext>
            </a:extLst>
          </p:cNvPr>
          <p:cNvCxnSpPr/>
          <p:nvPr/>
        </p:nvCxnSpPr>
        <p:spPr>
          <a:xfrm>
            <a:off x="3144328" y="129683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="" xmlns:a16="http://schemas.microsoft.com/office/drawing/2014/main" id="{470E9020-20D3-4BFC-A936-BD0E19D8B2B2}"/>
              </a:ext>
            </a:extLst>
          </p:cNvPr>
          <p:cNvCxnSpPr/>
          <p:nvPr/>
        </p:nvCxnSpPr>
        <p:spPr>
          <a:xfrm>
            <a:off x="5947015" y="5882317"/>
            <a:ext cx="1058173" cy="152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="" xmlns:a16="http://schemas.microsoft.com/office/drawing/2014/main" id="{5D357AE0-6E1C-4A4E-A115-9E48A17F4EB1}"/>
              </a:ext>
            </a:extLst>
          </p:cNvPr>
          <p:cNvCxnSpPr/>
          <p:nvPr/>
        </p:nvCxnSpPr>
        <p:spPr>
          <a:xfrm flipV="1">
            <a:off x="9094758" y="5415592"/>
            <a:ext cx="914400" cy="45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50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Uma imagem contendo screenshot, texto&#10;&#10;Descrição gerada com muito alta confiança">
            <a:extLst>
              <a:ext uri="{FF2B5EF4-FFF2-40B4-BE49-F238E27FC236}">
                <a16:creationId xmlns="" xmlns:a16="http://schemas.microsoft.com/office/drawing/2014/main" id="{0E86F0C9-02CB-48B6-B580-1DB7255AC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1953"/>
            <a:ext cx="12217878" cy="685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77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4DC8A61-C731-4F47-BC94-30FE362D4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495" y="638930"/>
            <a:ext cx="9692640" cy="1325562"/>
          </a:xfrm>
        </p:spPr>
        <p:txBody>
          <a:bodyPr/>
          <a:lstStyle/>
          <a:p>
            <a:r>
              <a:rPr lang="pt-BR">
                <a:latin typeface="Book Antiqua"/>
              </a:rPr>
              <a:t> </a:t>
            </a:r>
            <a:r>
              <a:rPr lang="pt-BR">
                <a:solidFill>
                  <a:schemeClr val="bg1"/>
                </a:solidFill>
                <a:latin typeface="Book Antiqua"/>
              </a:rPr>
              <a:t>                    </a:t>
            </a:r>
            <a:r>
              <a:rPr lang="pt-BR" sz="4800">
                <a:solidFill>
                  <a:schemeClr val="bg1"/>
                </a:solidFill>
                <a:latin typeface="Book Antiqua"/>
              </a:rPr>
              <a:t>Hefesto Tech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FBCD0A80-0117-4297-9EFC-EDEBE0EF2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533" y="1972574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sz="2800">
              <a:solidFill>
                <a:schemeClr val="bg1"/>
              </a:solidFill>
              <a:latin typeface="Book Antiqua"/>
            </a:endParaRPr>
          </a:p>
          <a:p>
            <a:pPr marL="0" indent="0">
              <a:buNone/>
            </a:pPr>
            <a:r>
              <a:rPr lang="pt-BR" sz="2800">
                <a:solidFill>
                  <a:schemeClr val="bg1"/>
                </a:solidFill>
                <a:latin typeface="Calibri"/>
                <a:cs typeface="Calibri"/>
              </a:rPr>
              <a:t>Integrantes: Felipe Conceição Nº34, Mateus Ferreira Nº22, Arthur Saldanha Nº3, Matheus Pinheiro Nº26 -Turma: Info A</a:t>
            </a:r>
            <a:endParaRPr lang="en-US" sz="2800">
              <a:solidFill>
                <a:schemeClr val="bg1"/>
              </a:solidFill>
              <a:latin typeface="Calibri"/>
              <a:ea typeface="+mn-lt"/>
              <a:cs typeface="Calibri"/>
            </a:endParaRPr>
          </a:p>
          <a:p>
            <a:endParaRPr lang="pt-BR">
              <a:ea typeface="+mn-lt"/>
              <a:cs typeface="+mn-lt"/>
            </a:endParaRPr>
          </a:p>
          <a:p>
            <a:endParaRPr lang="pt-BR">
              <a:ea typeface="+mn-lt"/>
              <a:cs typeface="+mn-lt"/>
            </a:endParaRPr>
          </a:p>
          <a:p>
            <a:endParaRPr lang="pt-BR">
              <a:ea typeface="+mn-lt"/>
              <a:cs typeface="+mn-lt"/>
            </a:endParaRP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76909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Book Antiqua</vt:lpstr>
      <vt:lpstr>Calibri</vt:lpstr>
      <vt:lpstr>Calibri Light</vt:lpstr>
      <vt:lpstr>Century Schoolbook</vt:lpstr>
      <vt:lpstr>Wingdings 2</vt:lpstr>
      <vt:lpstr>View</vt:lpstr>
      <vt:lpstr>Hefesto Tech</vt:lpstr>
      <vt:lpstr>Apresentação do PowerPoint</vt:lpstr>
      <vt:lpstr>Apresentação do PowerPoint</vt:lpstr>
      <vt:lpstr>Apresentação do PowerPoint</vt:lpstr>
      <vt:lpstr>Apresentação do PowerPoint</vt:lpstr>
      <vt:lpstr>                     Hefesto Tech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Proprietário</dc:creator>
  <cp:lastModifiedBy>Conta da Microsoft</cp:lastModifiedBy>
  <cp:revision>20</cp:revision>
  <dcterms:created xsi:type="dcterms:W3CDTF">2020-06-18T14:16:37Z</dcterms:created>
  <dcterms:modified xsi:type="dcterms:W3CDTF">2020-06-18T18:45:14Z</dcterms:modified>
</cp:coreProperties>
</file>