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3" autoAdjust="0"/>
  </p:normalViewPr>
  <p:slideViewPr>
    <p:cSldViewPr snapToGrid="0">
      <p:cViewPr>
        <p:scale>
          <a:sx n="316" d="100"/>
          <a:sy n="316" d="100"/>
        </p:scale>
        <p:origin x="-14880" y="-2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A4C2CE-B5B6-47B2-8E4A-A27D036E5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198B4B-07B3-44DA-8C0D-27EA0FE7D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577CB3-9D2B-4EFE-80D3-D7083CA3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E6EF-24EA-4E0E-B6C4-D589AE644430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D70DCD-B521-44D6-AEEF-65B44FF6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A21F71-2DB8-4B0B-BE38-9B3AF84E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6212-6FC7-4C43-923A-43D4464C3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800D19-15D8-4D95-B65F-7D0DA1BA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D644C4-C4EC-447F-8DEF-353A575B0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3A79EE-704C-4539-9A00-5FC5CCC0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E6EF-24EA-4E0E-B6C4-D589AE644430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B3E5E4-4066-4E83-BF89-5337288C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518A16-14A1-4D24-9587-888CC681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6212-6FC7-4C43-923A-43D4464C3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82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CB8AE0C-846B-47AF-AC0F-EC6BD625A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40BAFD-297D-4D9B-BB73-0D9EB9FBD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47F336-7404-48F0-B265-34FCDD63C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E6EF-24EA-4E0E-B6C4-D589AE644430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D1E0C8-29CA-4707-ABAD-B85E0C1C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6EAF3D-D780-4196-AC7C-A8D0CAC8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6212-6FC7-4C43-923A-43D4464C3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08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DD0C64-B89F-4657-A84A-409B3D9A2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8D3871-5323-4E01-9B8B-BD327C456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0D7DAD-314C-4E84-8DC1-1E860302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E6EF-24EA-4E0E-B6C4-D589AE644430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A3EF63-8E24-416E-A9EC-7EC39F1A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926FC2-C963-4C94-9CE0-448B33F4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6212-6FC7-4C43-923A-43D4464C3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04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887C15-59F0-44E3-B699-1977ECE28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44BCC7-EFCE-4619-937A-526C5C818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C1F3C8-047E-4293-ABCC-041D93F5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E6EF-24EA-4E0E-B6C4-D589AE644430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123F59-E51B-4D5C-A284-935A9DE2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86EA4F-0CC5-4256-9044-DB90DB13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6212-6FC7-4C43-923A-43D4464C3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407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F8EDF-A7AA-4B93-838E-AE8194D0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5416EB-CAA2-4B74-AF8A-22F5BD945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CC3A15-695D-483E-AB8D-C091DFB87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E86089-9ACD-4F7D-ABA9-3B7E5492E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E6EF-24EA-4E0E-B6C4-D589AE644430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3B1925-7E98-4EC8-BDA7-1614445F7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D31006-E34E-4814-8932-6D200E708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6212-6FC7-4C43-923A-43D4464C3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91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836BEC-4AF1-4FA5-82AE-DEF366702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4086C9-3F1F-409E-9AFE-7464CDEA8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00F0C2-25F3-445A-BAE9-8E8C21F9F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D9E22A-409C-4C68-B67B-66854B4CF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0B232D6-0E94-4C9C-AEDB-123282723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60CCD50-C1B7-4F6E-BE20-4D737A44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E6EF-24EA-4E0E-B6C4-D589AE644430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FE6B87-92FD-430C-BB40-9616E33C7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543A996-5ECA-40F5-B5F5-F4494CEC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6212-6FC7-4C43-923A-43D4464C3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11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82134-20A7-4775-A1CA-089B45E01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5C150B-C93B-40B3-8D8E-2D91501CB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E6EF-24EA-4E0E-B6C4-D589AE644430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40F35C-0DE8-4BA0-B7EF-FE244DC0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1FB34F-0EF6-490B-A71B-42C0BD24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6212-6FC7-4C43-923A-43D4464C3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787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EDB445B-7B4D-4FD3-990A-9E12AE834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E6EF-24EA-4E0E-B6C4-D589AE644430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376E61-DBF7-414D-9D77-C6D86BE4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3B9671-99AB-49C9-8095-C5087603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6212-6FC7-4C43-923A-43D4464C3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672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5A718-51D6-4C30-A022-4C2D00EEE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10E295-0EBD-4BBE-920C-B4D38EEA3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6D6FBB-E9B6-4708-96AD-5F16592DD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492D95-62CF-457A-B3AC-D5B1CF9F3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E6EF-24EA-4E0E-B6C4-D589AE644430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E5A762-A125-4894-837D-F0D17184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7AA40C-9E32-4F53-884B-587D3C0F5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6212-6FC7-4C43-923A-43D4464C3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33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DD659E-0C18-4139-9B71-D4A860BEB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771BF4A-E02D-422A-83FF-1F7042F86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B55086-CD9E-4C26-AB0F-400297B84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575173-383E-4479-BE04-6469C38F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E6EF-24EA-4E0E-B6C4-D589AE644430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0CB159-BEC0-4935-9762-0157F3C3B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640477-D57E-4BCF-B87E-B8A32C9FD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6212-6FC7-4C43-923A-43D4464C3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70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437F0B0-B9BA-4454-B969-F25D5491A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BEA99F-51EF-41F9-91FB-584E8520B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F1622F-798A-42F1-BDF6-B85EC233D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9E6EF-24EA-4E0E-B6C4-D589AE644430}" type="datetimeFigureOut">
              <a:rPr lang="de-DE" smtClean="0"/>
              <a:t>08.11.2021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04ECDB-2672-4319-9249-230A4A0E1C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5232ED-2180-4DA5-BADC-39714EC39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66212-6FC7-4C43-923A-43D4464C3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62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D84D7A1-BA5F-45B5-80E0-D25353892DB0}"/>
              </a:ext>
            </a:extLst>
          </p:cNvPr>
          <p:cNvSpPr/>
          <p:nvPr/>
        </p:nvSpPr>
        <p:spPr>
          <a:xfrm>
            <a:off x="170822" y="0"/>
            <a:ext cx="2391508" cy="6858000"/>
          </a:xfrm>
          <a:prstGeom prst="roundRect">
            <a:avLst>
              <a:gd name="adj" fmla="val 952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Grenzstelle 4">
            <a:extLst>
              <a:ext uri="{FF2B5EF4-FFF2-40B4-BE49-F238E27FC236}">
                <a16:creationId xmlns:a16="http://schemas.microsoft.com/office/drawing/2014/main" id="{8AA8DEC1-8010-46BA-A18E-4B67D77349A3}"/>
              </a:ext>
            </a:extLst>
          </p:cNvPr>
          <p:cNvSpPr/>
          <p:nvPr/>
        </p:nvSpPr>
        <p:spPr>
          <a:xfrm>
            <a:off x="2160396" y="115556"/>
            <a:ext cx="311499" cy="6029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Grenzstelle 5">
            <a:extLst>
              <a:ext uri="{FF2B5EF4-FFF2-40B4-BE49-F238E27FC236}">
                <a16:creationId xmlns:a16="http://schemas.microsoft.com/office/drawing/2014/main" id="{AF992AC5-7C4E-4EC1-8A07-04D68A9E6119}"/>
              </a:ext>
            </a:extLst>
          </p:cNvPr>
          <p:cNvSpPr/>
          <p:nvPr/>
        </p:nvSpPr>
        <p:spPr>
          <a:xfrm>
            <a:off x="2160395" y="216039"/>
            <a:ext cx="311499" cy="6029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Grenzstelle 6">
            <a:extLst>
              <a:ext uri="{FF2B5EF4-FFF2-40B4-BE49-F238E27FC236}">
                <a16:creationId xmlns:a16="http://schemas.microsoft.com/office/drawing/2014/main" id="{D5E88D53-A52A-4C9A-9DE3-787FFB8C7DDF}"/>
              </a:ext>
            </a:extLst>
          </p:cNvPr>
          <p:cNvSpPr/>
          <p:nvPr/>
        </p:nvSpPr>
        <p:spPr>
          <a:xfrm>
            <a:off x="2160394" y="316522"/>
            <a:ext cx="311499" cy="6029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FF58A85-2360-4E32-8762-8411109A39F0}"/>
              </a:ext>
            </a:extLst>
          </p:cNvPr>
          <p:cNvSpPr/>
          <p:nvPr/>
        </p:nvSpPr>
        <p:spPr>
          <a:xfrm>
            <a:off x="0" y="0"/>
            <a:ext cx="206995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D6156A1-4085-467E-B080-43BD75CC966E}"/>
              </a:ext>
            </a:extLst>
          </p:cNvPr>
          <p:cNvSpPr txBox="1"/>
          <p:nvPr/>
        </p:nvSpPr>
        <p:spPr>
          <a:xfrm>
            <a:off x="170822" y="216039"/>
            <a:ext cx="157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Drop - Menü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69213F89-0388-4D2B-B43C-9A4E47657857}"/>
              </a:ext>
            </a:extLst>
          </p:cNvPr>
          <p:cNvCxnSpPr>
            <a:cxnSpLocks/>
          </p:cNvCxnSpPr>
          <p:nvPr/>
        </p:nvCxnSpPr>
        <p:spPr>
          <a:xfrm>
            <a:off x="223319" y="693334"/>
            <a:ext cx="18861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17BA501A-EF36-4F59-9796-6DB90B9C76C0}"/>
              </a:ext>
            </a:extLst>
          </p:cNvPr>
          <p:cNvSpPr txBox="1"/>
          <p:nvPr/>
        </p:nvSpPr>
        <p:spPr>
          <a:xfrm>
            <a:off x="170821" y="891592"/>
            <a:ext cx="2146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Portfolioübersicht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Trading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Optimizer</a:t>
            </a:r>
          </a:p>
        </p:txBody>
      </p:sp>
    </p:spTree>
    <p:extLst>
      <p:ext uri="{BB962C8B-B14F-4D97-AF65-F5344CB8AC3E}">
        <p14:creationId xmlns:p14="http://schemas.microsoft.com/office/powerpoint/2010/main" val="130881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5BF9808-F16D-4860-940C-CE55DA2084AE}"/>
              </a:ext>
            </a:extLst>
          </p:cNvPr>
          <p:cNvSpPr/>
          <p:nvPr/>
        </p:nvSpPr>
        <p:spPr>
          <a:xfrm>
            <a:off x="1393794" y="1091953"/>
            <a:ext cx="3693111" cy="603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D954FA-6750-4AC8-8097-6F22900F1DF9}"/>
              </a:ext>
            </a:extLst>
          </p:cNvPr>
          <p:cNvSpPr/>
          <p:nvPr/>
        </p:nvSpPr>
        <p:spPr>
          <a:xfrm>
            <a:off x="6357891" y="1091953"/>
            <a:ext cx="3693111" cy="603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7782D21-06B4-4A16-AAAA-7B1EF1DBF486}"/>
              </a:ext>
            </a:extLst>
          </p:cNvPr>
          <p:cNvSpPr/>
          <p:nvPr/>
        </p:nvSpPr>
        <p:spPr>
          <a:xfrm>
            <a:off x="659906" y="2176509"/>
            <a:ext cx="10339527" cy="4188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FDC484D-837D-4DFF-92CB-22627587F190}"/>
              </a:ext>
            </a:extLst>
          </p:cNvPr>
          <p:cNvSpPr/>
          <p:nvPr/>
        </p:nvSpPr>
        <p:spPr>
          <a:xfrm>
            <a:off x="1127464" y="2583401"/>
            <a:ext cx="9144000" cy="550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Einzeltitel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42A6B23-E17B-4931-873A-BDDB0B5226EA}"/>
              </a:ext>
            </a:extLst>
          </p:cNvPr>
          <p:cNvSpPr/>
          <p:nvPr/>
        </p:nvSpPr>
        <p:spPr>
          <a:xfrm>
            <a:off x="1127464" y="3339483"/>
            <a:ext cx="9144000" cy="550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Einzeltitel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C5A987F-82F0-47B6-AF0A-DEE97E24B3A0}"/>
              </a:ext>
            </a:extLst>
          </p:cNvPr>
          <p:cNvSpPr/>
          <p:nvPr/>
        </p:nvSpPr>
        <p:spPr>
          <a:xfrm>
            <a:off x="1127464" y="4122197"/>
            <a:ext cx="9144000" cy="550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FD022F1-66EE-45BF-ABF7-3572722ACA0D}"/>
              </a:ext>
            </a:extLst>
          </p:cNvPr>
          <p:cNvSpPr/>
          <p:nvPr/>
        </p:nvSpPr>
        <p:spPr>
          <a:xfrm>
            <a:off x="1127464" y="4878277"/>
            <a:ext cx="9144000" cy="550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00C8501-F700-41B7-A8A0-96AA8543DFDF}"/>
              </a:ext>
            </a:extLst>
          </p:cNvPr>
          <p:cNvSpPr/>
          <p:nvPr/>
        </p:nvSpPr>
        <p:spPr>
          <a:xfrm>
            <a:off x="994299" y="2035573"/>
            <a:ext cx="1100831" cy="296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Kategorie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1770D93-2FD8-48D1-A422-9A0B4DAA114E}"/>
              </a:ext>
            </a:extLst>
          </p:cNvPr>
          <p:cNvSpPr/>
          <p:nvPr/>
        </p:nvSpPr>
        <p:spPr>
          <a:xfrm>
            <a:off x="2429523" y="2035573"/>
            <a:ext cx="1100831" cy="296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Kategorie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8B5BFAC-69AC-4377-B98D-72FB4A498057}"/>
              </a:ext>
            </a:extLst>
          </p:cNvPr>
          <p:cNvSpPr/>
          <p:nvPr/>
        </p:nvSpPr>
        <p:spPr>
          <a:xfrm>
            <a:off x="3864747" y="2035573"/>
            <a:ext cx="1100831" cy="296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BE6AEA6-00F6-4E97-920B-47175D456070}"/>
              </a:ext>
            </a:extLst>
          </p:cNvPr>
          <p:cNvSpPr/>
          <p:nvPr/>
        </p:nvSpPr>
        <p:spPr>
          <a:xfrm>
            <a:off x="5299971" y="2035573"/>
            <a:ext cx="1100831" cy="296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1F3AE39-DE69-4F95-9EC7-FF44547CF4DD}"/>
              </a:ext>
            </a:extLst>
          </p:cNvPr>
          <p:cNvSpPr/>
          <p:nvPr/>
        </p:nvSpPr>
        <p:spPr>
          <a:xfrm>
            <a:off x="6735195" y="2035573"/>
            <a:ext cx="1100831" cy="296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D2D6092-2692-4D3F-A176-D0B890061CD1}"/>
              </a:ext>
            </a:extLst>
          </p:cNvPr>
          <p:cNvSpPr/>
          <p:nvPr/>
        </p:nvSpPr>
        <p:spPr>
          <a:xfrm>
            <a:off x="8170419" y="2035573"/>
            <a:ext cx="1100831" cy="296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68AA03E-6ECA-43B2-9B5A-54EBC5225325}"/>
              </a:ext>
            </a:extLst>
          </p:cNvPr>
          <p:cNvSpPr/>
          <p:nvPr/>
        </p:nvSpPr>
        <p:spPr>
          <a:xfrm>
            <a:off x="9605643" y="2035573"/>
            <a:ext cx="1100831" cy="296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17A5450-56B9-4F50-847F-35AC7C54865B}"/>
              </a:ext>
            </a:extLst>
          </p:cNvPr>
          <p:cNvSpPr/>
          <p:nvPr/>
        </p:nvSpPr>
        <p:spPr>
          <a:xfrm>
            <a:off x="10156058" y="2628526"/>
            <a:ext cx="88777" cy="87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71AA9D7-EF02-425E-A22E-3DD82629B44D}"/>
              </a:ext>
            </a:extLst>
          </p:cNvPr>
          <p:cNvSpPr/>
          <p:nvPr/>
        </p:nvSpPr>
        <p:spPr>
          <a:xfrm>
            <a:off x="10156058" y="3387853"/>
            <a:ext cx="88777" cy="87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E5A1025-B657-4C7B-A3E8-8187333B6869}"/>
              </a:ext>
            </a:extLst>
          </p:cNvPr>
          <p:cNvSpPr/>
          <p:nvPr/>
        </p:nvSpPr>
        <p:spPr>
          <a:xfrm>
            <a:off x="10156058" y="4147180"/>
            <a:ext cx="88777" cy="87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90C82C0-6D5C-4C14-8150-08A38AB7E6F7}"/>
              </a:ext>
            </a:extLst>
          </p:cNvPr>
          <p:cNvSpPr/>
          <p:nvPr/>
        </p:nvSpPr>
        <p:spPr>
          <a:xfrm>
            <a:off x="10156058" y="4906507"/>
            <a:ext cx="88777" cy="87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Sprechblase: rechteckig 21">
            <a:extLst>
              <a:ext uri="{FF2B5EF4-FFF2-40B4-BE49-F238E27FC236}">
                <a16:creationId xmlns:a16="http://schemas.microsoft.com/office/drawing/2014/main" id="{3E7CFD09-0780-450D-8583-05673D0E0D84}"/>
              </a:ext>
            </a:extLst>
          </p:cNvPr>
          <p:cNvSpPr/>
          <p:nvPr/>
        </p:nvSpPr>
        <p:spPr>
          <a:xfrm>
            <a:off x="10389908" y="2583401"/>
            <a:ext cx="867989" cy="807961"/>
          </a:xfrm>
          <a:prstGeom prst="wedgeRectCallout">
            <a:avLst>
              <a:gd name="adj1" fmla="val -67680"/>
              <a:gd name="adj2" fmla="val -357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11CC8D5-B36E-42E4-85C5-1AE5A8233C2A}"/>
              </a:ext>
            </a:extLst>
          </p:cNvPr>
          <p:cNvSpPr txBox="1"/>
          <p:nvPr/>
        </p:nvSpPr>
        <p:spPr>
          <a:xfrm>
            <a:off x="10428620" y="2667372"/>
            <a:ext cx="7875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" dirty="0"/>
              <a:t>1. Informationsbereich (Management, Kurze Zusammenfassung)</a:t>
            </a:r>
          </a:p>
          <a:p>
            <a:r>
              <a:rPr lang="de-DE" sz="400" dirty="0"/>
              <a:t>2. Historie </a:t>
            </a:r>
            <a:r>
              <a:rPr lang="de-DE" sz="400"/>
              <a:t>(Performancemessung)o</a:t>
            </a:r>
            <a:endParaRPr lang="de-DE" sz="400" dirty="0"/>
          </a:p>
          <a:p>
            <a:r>
              <a:rPr lang="de-DE" sz="400" dirty="0"/>
              <a:t>3. Key-Facts</a:t>
            </a:r>
          </a:p>
          <a:p>
            <a:r>
              <a:rPr lang="de-DE" sz="400" dirty="0"/>
              <a:t>4. Portfolioeinordnung</a:t>
            </a:r>
          </a:p>
          <a:p>
            <a:r>
              <a:rPr lang="de-DE" sz="400" dirty="0"/>
              <a:t>5. Terminkalender</a:t>
            </a:r>
          </a:p>
          <a:p>
            <a:r>
              <a:rPr lang="de-DE" sz="400" dirty="0"/>
              <a:t>6. Branchenvergleich</a:t>
            </a:r>
          </a:p>
          <a:p>
            <a:r>
              <a:rPr lang="de-DE" sz="400" dirty="0"/>
              <a:t>7. Risiko</a:t>
            </a:r>
          </a:p>
          <a:p>
            <a:r>
              <a:rPr lang="de-DE" sz="400" dirty="0"/>
              <a:t>8. Due </a:t>
            </a:r>
            <a:r>
              <a:rPr lang="de-DE" sz="400" dirty="0" err="1"/>
              <a:t>Dilligencebereich</a:t>
            </a:r>
            <a:r>
              <a:rPr lang="de-DE" sz="400" dirty="0"/>
              <a:t> (</a:t>
            </a:r>
            <a:r>
              <a:rPr lang="de-DE" sz="400" dirty="0" err="1"/>
              <a:t>Individuellle</a:t>
            </a:r>
            <a:r>
              <a:rPr lang="de-DE" sz="400" dirty="0"/>
              <a:t> gestaltbare Analyse) – Eventuell Forum in dem DD ausgetauscht wird</a:t>
            </a:r>
          </a:p>
          <a:p>
            <a:endParaRPr lang="de-DE" sz="400" dirty="0"/>
          </a:p>
          <a:p>
            <a:pPr marL="171450" indent="-171450">
              <a:buFontTx/>
              <a:buChar char="-"/>
            </a:pPr>
            <a:endParaRPr lang="de-DE" sz="400" dirty="0"/>
          </a:p>
        </p:txBody>
      </p:sp>
    </p:spTree>
    <p:extLst>
      <p:ext uri="{BB962C8B-B14F-4D97-AF65-F5344CB8AC3E}">
        <p14:creationId xmlns:p14="http://schemas.microsoft.com/office/powerpoint/2010/main" val="3533459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Breitbild</PresentationFormat>
  <Paragraphs>16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 E</dc:creator>
  <cp:lastModifiedBy>Chris E</cp:lastModifiedBy>
  <cp:revision>1</cp:revision>
  <dcterms:created xsi:type="dcterms:W3CDTF">2021-11-08T14:12:05Z</dcterms:created>
  <dcterms:modified xsi:type="dcterms:W3CDTF">2021-11-08T22:35:32Z</dcterms:modified>
</cp:coreProperties>
</file>