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7" r:id="rId7"/>
    <p:sldId id="260" r:id="rId8"/>
    <p:sldId id="275" r:id="rId9"/>
    <p:sldId id="264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E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 snapToObjects="1">
      <p:cViewPr>
        <p:scale>
          <a:sx n="100" d="100"/>
          <a:sy n="100" d="100"/>
        </p:scale>
        <p:origin x="936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5/8/layout/list1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r>
            <a:rPr lang="el-GR" b="1" dirty="0">
              <a:solidFill>
                <a:schemeClr val="bg2"/>
              </a:solidFill>
            </a:rPr>
            <a:t>ΣΚΟΠΟΣ</a:t>
          </a:r>
          <a:endParaRPr lang="en-US" b="1" dirty="0">
            <a:solidFill>
              <a:schemeClr val="bg2"/>
            </a:solidFill>
          </a:endParaRP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endParaRPr lang="en-US"/>
        </a:p>
      </dgm:t>
    </dgm:pt>
    <dgm:pt modelId="{E39563C5-C199-4F5B-A899-8CC0710341A0}">
      <dgm:prSet/>
      <dgm:spPr/>
      <dgm:t>
        <a:bodyPr/>
        <a:lstStyle/>
        <a:p>
          <a:r>
            <a:rPr lang="el-GR" b="1" dirty="0">
              <a:solidFill>
                <a:schemeClr val="bg2"/>
              </a:solidFill>
            </a:rPr>
            <a:t>ΠΛΑΙΣΙΟ ΕΠΙΚΟΙΝΩΝΙΑΣ</a:t>
          </a:r>
          <a:endParaRPr lang="en-US" b="1" dirty="0">
            <a:solidFill>
              <a:schemeClr val="bg2"/>
            </a:solidFill>
          </a:endParaRP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endParaRPr lang="en-US"/>
        </a:p>
      </dgm:t>
    </dgm:pt>
    <dgm:pt modelId="{15B1A768-2666-4AB4-BDA7-F0E3C4160D59}">
      <dgm:prSet/>
      <dgm:spPr/>
      <dgm:t>
        <a:bodyPr/>
        <a:lstStyle/>
        <a:p>
          <a:r>
            <a:rPr lang="en-US" b="1" dirty="0">
              <a:solidFill>
                <a:schemeClr val="bg2"/>
              </a:solidFill>
            </a:rPr>
            <a:t>6DOF Controller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endParaRPr lang="en-US"/>
        </a:p>
      </dgm:t>
    </dgm:pt>
    <dgm:pt modelId="{3AA5586A-C40E-4DDA-98A5-6545F36F46AB}">
      <dgm:prSet/>
      <dgm:spPr/>
      <dgm:t>
        <a:bodyPr/>
        <a:lstStyle/>
        <a:p>
          <a:r>
            <a:rPr lang="el-GR" b="1" dirty="0">
              <a:solidFill>
                <a:schemeClr val="bg2"/>
              </a:solidFill>
            </a:rPr>
            <a:t>ΠΕΙΡΑΜΑ</a:t>
          </a:r>
          <a:endParaRPr lang="en-US" b="1" dirty="0">
            <a:solidFill>
              <a:schemeClr val="bg2"/>
            </a:solidFill>
          </a:endParaRP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8549E936-3E62-4416-B972-2DCDF0271759}" type="pres">
      <dgm:prSet presAssocID="{489A589A-46DE-0F49-B460-E7914F3E440D}" presName="linear" presStyleCnt="0">
        <dgm:presLayoutVars>
          <dgm:dir/>
          <dgm:animLvl val="lvl"/>
          <dgm:resizeHandles val="exact"/>
        </dgm:presLayoutVars>
      </dgm:prSet>
      <dgm:spPr/>
    </dgm:pt>
    <dgm:pt modelId="{0D3D9B26-77AD-46B6-AD2D-A3ECDE3AA3A9}" type="pres">
      <dgm:prSet presAssocID="{66039115-797B-304C-9FC0-EFABB1F21232}" presName="parentLin" presStyleCnt="0"/>
      <dgm:spPr/>
    </dgm:pt>
    <dgm:pt modelId="{2AA01B90-4291-46FC-8E76-1278309A7CCE}" type="pres">
      <dgm:prSet presAssocID="{66039115-797B-304C-9FC0-EFABB1F21232}" presName="parentLeftMargin" presStyleLbl="node1" presStyleIdx="0" presStyleCnt="4"/>
      <dgm:spPr/>
    </dgm:pt>
    <dgm:pt modelId="{D66268BB-520A-44D5-8B71-16CB9A00E268}" type="pres">
      <dgm:prSet presAssocID="{66039115-797B-304C-9FC0-EFABB1F2123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2161D2-4CAF-46E1-9FBA-CA273F99E43B}" type="pres">
      <dgm:prSet presAssocID="{66039115-797B-304C-9FC0-EFABB1F21232}" presName="negativeSpace" presStyleCnt="0"/>
      <dgm:spPr/>
    </dgm:pt>
    <dgm:pt modelId="{89FC90E8-E492-4A5B-B64B-E3D10AE1BABB}" type="pres">
      <dgm:prSet presAssocID="{66039115-797B-304C-9FC0-EFABB1F21232}" presName="childText" presStyleLbl="conFgAcc1" presStyleIdx="0" presStyleCnt="4">
        <dgm:presLayoutVars>
          <dgm:bulletEnabled val="1"/>
        </dgm:presLayoutVars>
      </dgm:prSet>
      <dgm:spPr/>
    </dgm:pt>
    <dgm:pt modelId="{914C0F11-EAB0-4D1A-BFA7-91EE4EB2D5A9}" type="pres">
      <dgm:prSet presAssocID="{D044F6BA-1D90-EC47-8A78-B9796198ECF5}" presName="spaceBetweenRectangles" presStyleCnt="0"/>
      <dgm:spPr/>
    </dgm:pt>
    <dgm:pt modelId="{7A753DAD-83AA-4678-B19E-55B33E15BC46}" type="pres">
      <dgm:prSet presAssocID="{E39563C5-C199-4F5B-A899-8CC0710341A0}" presName="parentLin" presStyleCnt="0"/>
      <dgm:spPr/>
    </dgm:pt>
    <dgm:pt modelId="{5465F8EB-97BD-4308-8936-B7A61CA06263}" type="pres">
      <dgm:prSet presAssocID="{E39563C5-C199-4F5B-A899-8CC0710341A0}" presName="parentLeftMargin" presStyleLbl="node1" presStyleIdx="0" presStyleCnt="4"/>
      <dgm:spPr/>
    </dgm:pt>
    <dgm:pt modelId="{14B63C86-A693-42E1-9AEB-3837F493F09F}" type="pres">
      <dgm:prSet presAssocID="{E39563C5-C199-4F5B-A899-8CC0710341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F77BBE-8DD2-43B9-B33B-DFE01E158143}" type="pres">
      <dgm:prSet presAssocID="{E39563C5-C199-4F5B-A899-8CC0710341A0}" presName="negativeSpace" presStyleCnt="0"/>
      <dgm:spPr/>
    </dgm:pt>
    <dgm:pt modelId="{C482E0FD-C3A1-4D5D-B184-2B69205147D2}" type="pres">
      <dgm:prSet presAssocID="{E39563C5-C199-4F5B-A899-8CC0710341A0}" presName="childText" presStyleLbl="conFgAcc1" presStyleIdx="1" presStyleCnt="4">
        <dgm:presLayoutVars>
          <dgm:bulletEnabled val="1"/>
        </dgm:presLayoutVars>
      </dgm:prSet>
      <dgm:spPr/>
    </dgm:pt>
    <dgm:pt modelId="{E072AF61-2A51-42A4-AA2A-AE00C5E3C910}" type="pres">
      <dgm:prSet presAssocID="{BC971DAC-9BE2-44B2-ABE4-8099C777E9C4}" presName="spaceBetweenRectangles" presStyleCnt="0"/>
      <dgm:spPr/>
    </dgm:pt>
    <dgm:pt modelId="{9EF207A9-DF32-4AA8-8CF9-9D9CBEEE9A57}" type="pres">
      <dgm:prSet presAssocID="{15B1A768-2666-4AB4-BDA7-F0E3C4160D59}" presName="parentLin" presStyleCnt="0"/>
      <dgm:spPr/>
    </dgm:pt>
    <dgm:pt modelId="{FC91E76A-9520-4D09-B87E-39AFFE7AB349}" type="pres">
      <dgm:prSet presAssocID="{15B1A768-2666-4AB4-BDA7-F0E3C4160D59}" presName="parentLeftMargin" presStyleLbl="node1" presStyleIdx="1" presStyleCnt="4"/>
      <dgm:spPr/>
    </dgm:pt>
    <dgm:pt modelId="{AB3D67C3-75A1-447F-A23B-27134A628C6E}" type="pres">
      <dgm:prSet presAssocID="{15B1A768-2666-4AB4-BDA7-F0E3C4160D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658E69-7B0E-4795-8975-5E8ACF3FDD26}" type="pres">
      <dgm:prSet presAssocID="{15B1A768-2666-4AB4-BDA7-F0E3C4160D59}" presName="negativeSpace" presStyleCnt="0"/>
      <dgm:spPr/>
    </dgm:pt>
    <dgm:pt modelId="{16FCF916-3C26-407D-87CA-B48CE6DDB56A}" type="pres">
      <dgm:prSet presAssocID="{15B1A768-2666-4AB4-BDA7-F0E3C4160D59}" presName="childText" presStyleLbl="conFgAcc1" presStyleIdx="2" presStyleCnt="4">
        <dgm:presLayoutVars>
          <dgm:bulletEnabled val="1"/>
        </dgm:presLayoutVars>
      </dgm:prSet>
      <dgm:spPr/>
    </dgm:pt>
    <dgm:pt modelId="{B4EEEE52-0FBA-4367-9769-31FF2D9BF391}" type="pres">
      <dgm:prSet presAssocID="{72FFCBD4-DD9D-4E06-81E4-54307F97A3F0}" presName="spaceBetweenRectangles" presStyleCnt="0"/>
      <dgm:spPr/>
    </dgm:pt>
    <dgm:pt modelId="{6A8B19A1-9F6F-4089-B25B-E3FA760690CB}" type="pres">
      <dgm:prSet presAssocID="{3AA5586A-C40E-4DDA-98A5-6545F36F46AB}" presName="parentLin" presStyleCnt="0"/>
      <dgm:spPr/>
    </dgm:pt>
    <dgm:pt modelId="{5A7E32F0-8360-4465-8BAB-BD38F8F7679E}" type="pres">
      <dgm:prSet presAssocID="{3AA5586A-C40E-4DDA-98A5-6545F36F46AB}" presName="parentLeftMargin" presStyleLbl="node1" presStyleIdx="2" presStyleCnt="4"/>
      <dgm:spPr/>
    </dgm:pt>
    <dgm:pt modelId="{D9DB3198-932C-4D2D-97E8-B527EFEBC9ED}" type="pres">
      <dgm:prSet presAssocID="{3AA5586A-C40E-4DDA-98A5-6545F36F46A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BF7C7B6-AF99-48AB-9357-3C771DB9AFCD}" type="pres">
      <dgm:prSet presAssocID="{3AA5586A-C40E-4DDA-98A5-6545F36F46AB}" presName="negativeSpace" presStyleCnt="0"/>
      <dgm:spPr/>
    </dgm:pt>
    <dgm:pt modelId="{F8A81AED-333D-4E9B-AE00-CC5C77B09869}" type="pres">
      <dgm:prSet presAssocID="{3AA5586A-C40E-4DDA-98A5-6545F36F46A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9857C10-2120-48AA-82E5-C7BCF0B91A3C}" type="presOf" srcId="{3AA5586A-C40E-4DDA-98A5-6545F36F46AB}" destId="{5A7E32F0-8360-4465-8BAB-BD38F8F7679E}" srcOrd="0" destOrd="0" presId="urn:microsoft.com/office/officeart/2005/8/layout/list1"/>
    <dgm:cxn modelId="{7B329718-3649-4A90-9754-560CEEBD8A16}" type="presOf" srcId="{15B1A768-2666-4AB4-BDA7-F0E3C4160D59}" destId="{AB3D67C3-75A1-447F-A23B-27134A628C6E}" srcOrd="1" destOrd="0" presId="urn:microsoft.com/office/officeart/2005/8/layout/list1"/>
    <dgm:cxn modelId="{FC1D5219-59A8-4398-B0BB-0F024E499B5D}" type="presOf" srcId="{E39563C5-C199-4F5B-A899-8CC0710341A0}" destId="{14B63C86-A693-42E1-9AEB-3837F493F09F}" srcOrd="1" destOrd="0" presId="urn:microsoft.com/office/officeart/2005/8/layout/list1"/>
    <dgm:cxn modelId="{CE4E7532-56B2-4E45-9CD2-CA9716DD6BE8}" type="presOf" srcId="{3AA5586A-C40E-4DDA-98A5-6545F36F46AB}" destId="{D9DB3198-932C-4D2D-97E8-B527EFEBC9ED}" srcOrd="1" destOrd="0" presId="urn:microsoft.com/office/officeart/2005/8/layout/list1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4B92345A-72EA-4F96-8A23-23E0195888DE}" type="presOf" srcId="{66039115-797B-304C-9FC0-EFABB1F21232}" destId="{D66268BB-520A-44D5-8B71-16CB9A00E268}" srcOrd="1" destOrd="0" presId="urn:microsoft.com/office/officeart/2005/8/layout/list1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4D52B08B-E627-4D6F-A72D-D6D6E67F21B7}" type="presOf" srcId="{66039115-797B-304C-9FC0-EFABB1F21232}" destId="{2AA01B90-4291-46FC-8E76-1278309A7CCE}" srcOrd="0" destOrd="0" presId="urn:microsoft.com/office/officeart/2005/8/layout/list1"/>
    <dgm:cxn modelId="{559730B3-28F1-4B2B-90F7-C37EF35D7AC0}" type="presOf" srcId="{15B1A768-2666-4AB4-BDA7-F0E3C4160D59}" destId="{FC91E76A-9520-4D09-B87E-39AFFE7AB349}" srcOrd="0" destOrd="0" presId="urn:microsoft.com/office/officeart/2005/8/layout/list1"/>
    <dgm:cxn modelId="{11E1BDC6-BACF-4D55-B1AD-80566C207C94}" type="presOf" srcId="{489A589A-46DE-0F49-B460-E7914F3E440D}" destId="{8549E936-3E62-4416-B972-2DCDF0271759}" srcOrd="0" destOrd="0" presId="urn:microsoft.com/office/officeart/2005/8/layout/list1"/>
    <dgm:cxn modelId="{8C1960D8-1373-43E4-86D4-08412285DC9E}" type="presOf" srcId="{E39563C5-C199-4F5B-A899-8CC0710341A0}" destId="{5465F8EB-97BD-4308-8936-B7A61CA06263}" srcOrd="0" destOrd="0" presId="urn:microsoft.com/office/officeart/2005/8/layout/list1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0BDC8C6-9E4F-4CD6-BE8F-64FF27764ADF}" type="presParOf" srcId="{8549E936-3E62-4416-B972-2DCDF0271759}" destId="{0D3D9B26-77AD-46B6-AD2D-A3ECDE3AA3A9}" srcOrd="0" destOrd="0" presId="urn:microsoft.com/office/officeart/2005/8/layout/list1"/>
    <dgm:cxn modelId="{2DEFC59F-D0A4-44D8-96C5-7AC7B85B804E}" type="presParOf" srcId="{0D3D9B26-77AD-46B6-AD2D-A3ECDE3AA3A9}" destId="{2AA01B90-4291-46FC-8E76-1278309A7CCE}" srcOrd="0" destOrd="0" presId="urn:microsoft.com/office/officeart/2005/8/layout/list1"/>
    <dgm:cxn modelId="{FFDB3DE9-0C0B-437F-959E-BAD177A29CD5}" type="presParOf" srcId="{0D3D9B26-77AD-46B6-AD2D-A3ECDE3AA3A9}" destId="{D66268BB-520A-44D5-8B71-16CB9A00E268}" srcOrd="1" destOrd="0" presId="urn:microsoft.com/office/officeart/2005/8/layout/list1"/>
    <dgm:cxn modelId="{4BEEBA0E-9DC7-4B39-8ADE-A20BC01D4A2A}" type="presParOf" srcId="{8549E936-3E62-4416-B972-2DCDF0271759}" destId="{8E2161D2-4CAF-46E1-9FBA-CA273F99E43B}" srcOrd="1" destOrd="0" presId="urn:microsoft.com/office/officeart/2005/8/layout/list1"/>
    <dgm:cxn modelId="{F776EF38-7EAC-479E-B071-79E34C6F3437}" type="presParOf" srcId="{8549E936-3E62-4416-B972-2DCDF0271759}" destId="{89FC90E8-E492-4A5B-B64B-E3D10AE1BABB}" srcOrd="2" destOrd="0" presId="urn:microsoft.com/office/officeart/2005/8/layout/list1"/>
    <dgm:cxn modelId="{20DB2AB3-0B1E-47C1-9F1B-3F6E6DAAB3C3}" type="presParOf" srcId="{8549E936-3E62-4416-B972-2DCDF0271759}" destId="{914C0F11-EAB0-4D1A-BFA7-91EE4EB2D5A9}" srcOrd="3" destOrd="0" presId="urn:microsoft.com/office/officeart/2005/8/layout/list1"/>
    <dgm:cxn modelId="{32262282-865A-4C36-9F19-BB7F59C8A869}" type="presParOf" srcId="{8549E936-3E62-4416-B972-2DCDF0271759}" destId="{7A753DAD-83AA-4678-B19E-55B33E15BC46}" srcOrd="4" destOrd="0" presId="urn:microsoft.com/office/officeart/2005/8/layout/list1"/>
    <dgm:cxn modelId="{3F3FE54E-A504-4AB0-BFF2-616A6642A658}" type="presParOf" srcId="{7A753DAD-83AA-4678-B19E-55B33E15BC46}" destId="{5465F8EB-97BD-4308-8936-B7A61CA06263}" srcOrd="0" destOrd="0" presId="urn:microsoft.com/office/officeart/2005/8/layout/list1"/>
    <dgm:cxn modelId="{976056C9-9A0C-4169-97EB-CE4A43CD9CAA}" type="presParOf" srcId="{7A753DAD-83AA-4678-B19E-55B33E15BC46}" destId="{14B63C86-A693-42E1-9AEB-3837F493F09F}" srcOrd="1" destOrd="0" presId="urn:microsoft.com/office/officeart/2005/8/layout/list1"/>
    <dgm:cxn modelId="{74C88CDA-C388-46E0-9AAE-6CCD15465BBB}" type="presParOf" srcId="{8549E936-3E62-4416-B972-2DCDF0271759}" destId="{1EF77BBE-8DD2-43B9-B33B-DFE01E158143}" srcOrd="5" destOrd="0" presId="urn:microsoft.com/office/officeart/2005/8/layout/list1"/>
    <dgm:cxn modelId="{2817F590-CB6F-4535-A4C6-5E53281FB224}" type="presParOf" srcId="{8549E936-3E62-4416-B972-2DCDF0271759}" destId="{C482E0FD-C3A1-4D5D-B184-2B69205147D2}" srcOrd="6" destOrd="0" presId="urn:microsoft.com/office/officeart/2005/8/layout/list1"/>
    <dgm:cxn modelId="{D8D7F9AF-1CC8-412C-AF37-8969684C666F}" type="presParOf" srcId="{8549E936-3E62-4416-B972-2DCDF0271759}" destId="{E072AF61-2A51-42A4-AA2A-AE00C5E3C910}" srcOrd="7" destOrd="0" presId="urn:microsoft.com/office/officeart/2005/8/layout/list1"/>
    <dgm:cxn modelId="{08DEB855-7242-4C48-89C5-7B7D7B0C5A66}" type="presParOf" srcId="{8549E936-3E62-4416-B972-2DCDF0271759}" destId="{9EF207A9-DF32-4AA8-8CF9-9D9CBEEE9A57}" srcOrd="8" destOrd="0" presId="urn:microsoft.com/office/officeart/2005/8/layout/list1"/>
    <dgm:cxn modelId="{68EDACBE-75FC-415D-9EEB-F1D3589001E1}" type="presParOf" srcId="{9EF207A9-DF32-4AA8-8CF9-9D9CBEEE9A57}" destId="{FC91E76A-9520-4D09-B87E-39AFFE7AB349}" srcOrd="0" destOrd="0" presId="urn:microsoft.com/office/officeart/2005/8/layout/list1"/>
    <dgm:cxn modelId="{6945915A-C3F0-46D2-9B5A-EBCA0D0D0E90}" type="presParOf" srcId="{9EF207A9-DF32-4AA8-8CF9-9D9CBEEE9A57}" destId="{AB3D67C3-75A1-447F-A23B-27134A628C6E}" srcOrd="1" destOrd="0" presId="urn:microsoft.com/office/officeart/2005/8/layout/list1"/>
    <dgm:cxn modelId="{5E4806B4-FDF5-47E7-AB8C-D506C8BC8981}" type="presParOf" srcId="{8549E936-3E62-4416-B972-2DCDF0271759}" destId="{38658E69-7B0E-4795-8975-5E8ACF3FDD26}" srcOrd="9" destOrd="0" presId="urn:microsoft.com/office/officeart/2005/8/layout/list1"/>
    <dgm:cxn modelId="{71969EDF-D09A-4679-9935-EE6CE00D0AD7}" type="presParOf" srcId="{8549E936-3E62-4416-B972-2DCDF0271759}" destId="{16FCF916-3C26-407D-87CA-B48CE6DDB56A}" srcOrd="10" destOrd="0" presId="urn:microsoft.com/office/officeart/2005/8/layout/list1"/>
    <dgm:cxn modelId="{FF0AE6DF-DC9B-4CB9-936D-9B1CC6735686}" type="presParOf" srcId="{8549E936-3E62-4416-B972-2DCDF0271759}" destId="{B4EEEE52-0FBA-4367-9769-31FF2D9BF391}" srcOrd="11" destOrd="0" presId="urn:microsoft.com/office/officeart/2005/8/layout/list1"/>
    <dgm:cxn modelId="{2DB2B4C0-13C9-4C1A-86D5-336E37FEB84A}" type="presParOf" srcId="{8549E936-3E62-4416-B972-2DCDF0271759}" destId="{6A8B19A1-9F6F-4089-B25B-E3FA760690CB}" srcOrd="12" destOrd="0" presId="urn:microsoft.com/office/officeart/2005/8/layout/list1"/>
    <dgm:cxn modelId="{89454C5D-9878-4303-B1F1-609C97ABBB2C}" type="presParOf" srcId="{6A8B19A1-9F6F-4089-B25B-E3FA760690CB}" destId="{5A7E32F0-8360-4465-8BAB-BD38F8F7679E}" srcOrd="0" destOrd="0" presId="urn:microsoft.com/office/officeart/2005/8/layout/list1"/>
    <dgm:cxn modelId="{29FF0C47-51C3-4947-948B-21D9A04F232E}" type="presParOf" srcId="{6A8B19A1-9F6F-4089-B25B-E3FA760690CB}" destId="{D9DB3198-932C-4D2D-97E8-B527EFEBC9ED}" srcOrd="1" destOrd="0" presId="urn:microsoft.com/office/officeart/2005/8/layout/list1"/>
    <dgm:cxn modelId="{1C02768E-764F-4BF8-9445-4153DDC3FCD5}" type="presParOf" srcId="{8549E936-3E62-4416-B972-2DCDF0271759}" destId="{CBF7C7B6-AF99-48AB-9357-3C771DB9AFCD}" srcOrd="13" destOrd="0" presId="urn:microsoft.com/office/officeart/2005/8/layout/list1"/>
    <dgm:cxn modelId="{78C7B817-819E-4850-B42A-B7DA00D06E30}" type="presParOf" srcId="{8549E936-3E62-4416-B972-2DCDF0271759}" destId="{F8A81AED-333D-4E9B-AE00-CC5C77B0986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92477-79AC-4662-8073-04B5AC790F54}" type="doc">
      <dgm:prSet loTypeId="urn:microsoft.com/office/officeart/2005/8/layout/funnel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B6529D-4943-4BE4-ACB1-0C404DB82FC4}">
      <dgm:prSet/>
      <dgm:spPr/>
      <dgm:t>
        <a:bodyPr/>
        <a:lstStyle/>
        <a:p>
          <a:r>
            <a:rPr lang="el-GR" b="0" i="0" dirty="0"/>
            <a:t>Πλήρης </a:t>
          </a:r>
          <a:r>
            <a:rPr lang="el-GR" b="0" i="0" dirty="0" err="1"/>
            <a:t>εμβύθιση</a:t>
          </a:r>
          <a:r>
            <a:rPr lang="el-GR" b="0" i="0" dirty="0"/>
            <a:t> σε εικονικό κόσμο με τον οποίο ο χρήστης αλληλεπιδρά</a:t>
          </a:r>
          <a:endParaRPr lang="en-US" dirty="0"/>
        </a:p>
      </dgm:t>
    </dgm:pt>
    <dgm:pt modelId="{16B522E1-CAA6-411F-949A-CC9895FD3D96}" type="parTrans" cxnId="{67BB285D-A04A-41BC-B29A-9B2C04213ED4}">
      <dgm:prSet/>
      <dgm:spPr/>
      <dgm:t>
        <a:bodyPr/>
        <a:lstStyle/>
        <a:p>
          <a:endParaRPr lang="en-US"/>
        </a:p>
      </dgm:t>
    </dgm:pt>
    <dgm:pt modelId="{A49C5E05-D09A-4E6E-ABB7-638CD13F8B57}" type="sibTrans" cxnId="{67BB285D-A04A-41BC-B29A-9B2C04213ED4}">
      <dgm:prSet/>
      <dgm:spPr/>
      <dgm:t>
        <a:bodyPr/>
        <a:lstStyle/>
        <a:p>
          <a:endParaRPr lang="en-US"/>
        </a:p>
      </dgm:t>
    </dgm:pt>
    <dgm:pt modelId="{86F52608-71BF-41E1-A3B6-EDC4083133BE}">
      <dgm:prSet/>
      <dgm:spPr/>
      <dgm:t>
        <a:bodyPr/>
        <a:lstStyle/>
        <a:p>
          <a:r>
            <a:rPr lang="el-GR" dirty="0"/>
            <a:t>Υπέρθεση εικονικού κόσμου στον πραγματικό. Λιγοστή αλληλεπίδραση</a:t>
          </a:r>
          <a:r>
            <a:rPr lang="el-GR"/>
            <a:t>, </a:t>
          </a:r>
          <a:endParaRPr lang="en-US" dirty="0"/>
        </a:p>
      </dgm:t>
    </dgm:pt>
    <dgm:pt modelId="{6088A63F-B32C-4925-9B8E-410039AEEB13}" type="parTrans" cxnId="{0C6B1A38-22C2-45CE-9E08-F5267B9E05FB}">
      <dgm:prSet/>
      <dgm:spPr/>
      <dgm:t>
        <a:bodyPr/>
        <a:lstStyle/>
        <a:p>
          <a:endParaRPr lang="en-US"/>
        </a:p>
      </dgm:t>
    </dgm:pt>
    <dgm:pt modelId="{20BFAC31-58D9-4CCE-985B-E4A9630D9855}" type="sibTrans" cxnId="{0C6B1A38-22C2-45CE-9E08-F5267B9E05FB}">
      <dgm:prSet/>
      <dgm:spPr/>
      <dgm:t>
        <a:bodyPr/>
        <a:lstStyle/>
        <a:p>
          <a:endParaRPr lang="en-US"/>
        </a:p>
      </dgm:t>
    </dgm:pt>
    <dgm:pt modelId="{DB62687D-E867-4DB9-B211-9195B08B1375}">
      <dgm:prSet/>
      <dgm:spPr/>
      <dgm:t>
        <a:bodyPr/>
        <a:lstStyle/>
        <a:p>
          <a:r>
            <a:rPr lang="el-GR" dirty="0"/>
            <a:t>Επέκταση του πραγματικού κόσμου </a:t>
          </a:r>
          <a:endParaRPr lang="en-US" dirty="0"/>
        </a:p>
      </dgm:t>
    </dgm:pt>
    <dgm:pt modelId="{816A745D-7E61-400C-8CB2-72811BCE199D}" type="parTrans" cxnId="{D8753569-35A6-4F67-971B-C15E1963A662}">
      <dgm:prSet/>
      <dgm:spPr/>
      <dgm:t>
        <a:bodyPr/>
        <a:lstStyle/>
        <a:p>
          <a:endParaRPr lang="en-US"/>
        </a:p>
      </dgm:t>
    </dgm:pt>
    <dgm:pt modelId="{1443E986-B6BA-49E2-B7A6-C6F35AB2E372}" type="sibTrans" cxnId="{D8753569-35A6-4F67-971B-C15E1963A662}">
      <dgm:prSet/>
      <dgm:spPr/>
      <dgm:t>
        <a:bodyPr/>
        <a:lstStyle/>
        <a:p>
          <a:endParaRPr lang="en-US"/>
        </a:p>
      </dgm:t>
    </dgm:pt>
    <dgm:pt modelId="{4EF6EB9A-20C6-45A0-AE40-8632A99FBA98}" type="pres">
      <dgm:prSet presAssocID="{2BF92477-79AC-4662-8073-04B5AC790F54}" presName="Name0" presStyleCnt="0">
        <dgm:presLayoutVars>
          <dgm:chMax val="4"/>
          <dgm:resizeHandles val="exact"/>
        </dgm:presLayoutVars>
      </dgm:prSet>
      <dgm:spPr/>
    </dgm:pt>
    <dgm:pt modelId="{232D5955-E90D-41F7-AFB4-43D1F4BD546B}" type="pres">
      <dgm:prSet presAssocID="{2BF92477-79AC-4662-8073-04B5AC790F54}" presName="ellipse" presStyleLbl="trBgShp" presStyleIdx="0" presStyleCnt="1"/>
      <dgm:spPr/>
    </dgm:pt>
    <dgm:pt modelId="{58C40307-430F-45E4-906B-97B1B5D34BCA}" type="pres">
      <dgm:prSet presAssocID="{2BF92477-79AC-4662-8073-04B5AC790F54}" presName="arrow1" presStyleLbl="fgShp" presStyleIdx="0" presStyleCnt="1"/>
      <dgm:spPr/>
    </dgm:pt>
    <dgm:pt modelId="{E5D96E2D-82E4-443B-AF43-2EAAE7FD1052}" type="pres">
      <dgm:prSet presAssocID="{2BF92477-79AC-4662-8073-04B5AC790F54}" presName="rectangle" presStyleLbl="revTx" presStyleIdx="0" presStyleCnt="1">
        <dgm:presLayoutVars>
          <dgm:bulletEnabled val="1"/>
        </dgm:presLayoutVars>
      </dgm:prSet>
      <dgm:spPr/>
    </dgm:pt>
    <dgm:pt modelId="{93CE0D08-0E51-4230-8FED-034F5E86B468}" type="pres">
      <dgm:prSet presAssocID="{86F52608-71BF-41E1-A3B6-EDC4083133BE}" presName="item1" presStyleLbl="node1" presStyleIdx="0" presStyleCnt="2">
        <dgm:presLayoutVars>
          <dgm:bulletEnabled val="1"/>
        </dgm:presLayoutVars>
      </dgm:prSet>
      <dgm:spPr/>
    </dgm:pt>
    <dgm:pt modelId="{BA771B26-D4A5-44FA-B36F-11E96CAFB0F4}" type="pres">
      <dgm:prSet presAssocID="{DB62687D-E867-4DB9-B211-9195B08B1375}" presName="item2" presStyleLbl="node1" presStyleIdx="1" presStyleCnt="2">
        <dgm:presLayoutVars>
          <dgm:bulletEnabled val="1"/>
        </dgm:presLayoutVars>
      </dgm:prSet>
      <dgm:spPr/>
    </dgm:pt>
    <dgm:pt modelId="{4D04E466-5FC4-4AFC-8F5E-19A36A34BC85}" type="pres">
      <dgm:prSet presAssocID="{2BF92477-79AC-4662-8073-04B5AC790F54}" presName="funnel" presStyleLbl="trAlignAcc1" presStyleIdx="0" presStyleCnt="1"/>
      <dgm:spPr/>
    </dgm:pt>
  </dgm:ptLst>
  <dgm:cxnLst>
    <dgm:cxn modelId="{A851E708-FE5D-4337-A844-D3293BD71EBF}" type="presOf" srcId="{86F52608-71BF-41E1-A3B6-EDC4083133BE}" destId="{93CE0D08-0E51-4230-8FED-034F5E86B468}" srcOrd="0" destOrd="0" presId="urn:microsoft.com/office/officeart/2005/8/layout/funnel1"/>
    <dgm:cxn modelId="{0C6B1A38-22C2-45CE-9E08-F5267B9E05FB}" srcId="{2BF92477-79AC-4662-8073-04B5AC790F54}" destId="{86F52608-71BF-41E1-A3B6-EDC4083133BE}" srcOrd="1" destOrd="0" parTransId="{6088A63F-B32C-4925-9B8E-410039AEEB13}" sibTransId="{20BFAC31-58D9-4CCE-985B-E4A9630D9855}"/>
    <dgm:cxn modelId="{67BB285D-A04A-41BC-B29A-9B2C04213ED4}" srcId="{2BF92477-79AC-4662-8073-04B5AC790F54}" destId="{20B6529D-4943-4BE4-ACB1-0C404DB82FC4}" srcOrd="0" destOrd="0" parTransId="{16B522E1-CAA6-411F-949A-CC9895FD3D96}" sibTransId="{A49C5E05-D09A-4E6E-ABB7-638CD13F8B57}"/>
    <dgm:cxn modelId="{D8753569-35A6-4F67-971B-C15E1963A662}" srcId="{2BF92477-79AC-4662-8073-04B5AC790F54}" destId="{DB62687D-E867-4DB9-B211-9195B08B1375}" srcOrd="2" destOrd="0" parTransId="{816A745D-7E61-400C-8CB2-72811BCE199D}" sibTransId="{1443E986-B6BA-49E2-B7A6-C6F35AB2E372}"/>
    <dgm:cxn modelId="{7A914F55-0068-4411-ABD6-0E3E7A0D828C}" type="presOf" srcId="{DB62687D-E867-4DB9-B211-9195B08B1375}" destId="{E5D96E2D-82E4-443B-AF43-2EAAE7FD1052}" srcOrd="0" destOrd="0" presId="urn:microsoft.com/office/officeart/2005/8/layout/funnel1"/>
    <dgm:cxn modelId="{2BBE6981-52BF-4701-813E-02849212E068}" type="presOf" srcId="{20B6529D-4943-4BE4-ACB1-0C404DB82FC4}" destId="{BA771B26-D4A5-44FA-B36F-11E96CAFB0F4}" srcOrd="0" destOrd="0" presId="urn:microsoft.com/office/officeart/2005/8/layout/funnel1"/>
    <dgm:cxn modelId="{1E5E55CD-0F2E-469F-ACC9-8CA91763E21F}" type="presOf" srcId="{2BF92477-79AC-4662-8073-04B5AC790F54}" destId="{4EF6EB9A-20C6-45A0-AE40-8632A99FBA98}" srcOrd="0" destOrd="0" presId="urn:microsoft.com/office/officeart/2005/8/layout/funnel1"/>
    <dgm:cxn modelId="{890F82A8-F0A4-432B-BC2E-4655D07FA6A9}" type="presParOf" srcId="{4EF6EB9A-20C6-45A0-AE40-8632A99FBA98}" destId="{232D5955-E90D-41F7-AFB4-43D1F4BD546B}" srcOrd="0" destOrd="0" presId="urn:microsoft.com/office/officeart/2005/8/layout/funnel1"/>
    <dgm:cxn modelId="{D45E8820-D854-40E5-B5CD-19DCCFB4B323}" type="presParOf" srcId="{4EF6EB9A-20C6-45A0-AE40-8632A99FBA98}" destId="{58C40307-430F-45E4-906B-97B1B5D34BCA}" srcOrd="1" destOrd="0" presId="urn:microsoft.com/office/officeart/2005/8/layout/funnel1"/>
    <dgm:cxn modelId="{4B61DBA3-A9F6-4C58-90E1-C4AC50BCFC42}" type="presParOf" srcId="{4EF6EB9A-20C6-45A0-AE40-8632A99FBA98}" destId="{E5D96E2D-82E4-443B-AF43-2EAAE7FD1052}" srcOrd="2" destOrd="0" presId="urn:microsoft.com/office/officeart/2005/8/layout/funnel1"/>
    <dgm:cxn modelId="{553C6FB7-5FC4-4CAA-8DB8-25F38A940F4F}" type="presParOf" srcId="{4EF6EB9A-20C6-45A0-AE40-8632A99FBA98}" destId="{93CE0D08-0E51-4230-8FED-034F5E86B468}" srcOrd="3" destOrd="0" presId="urn:microsoft.com/office/officeart/2005/8/layout/funnel1"/>
    <dgm:cxn modelId="{491BC725-EA18-45CD-8849-C5E1171E8854}" type="presParOf" srcId="{4EF6EB9A-20C6-45A0-AE40-8632A99FBA98}" destId="{BA771B26-D4A5-44FA-B36F-11E96CAFB0F4}" srcOrd="4" destOrd="0" presId="urn:microsoft.com/office/officeart/2005/8/layout/funnel1"/>
    <dgm:cxn modelId="{BE357BC4-BDCD-4226-9C96-8C6BF4A220C5}" type="presParOf" srcId="{4EF6EB9A-20C6-45A0-AE40-8632A99FBA98}" destId="{4D04E466-5FC4-4AFC-8F5E-19A36A34BC85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C90E8-E492-4A5B-B64B-E3D10AE1BABB}">
      <dsp:nvSpPr>
        <dsp:cNvPr id="0" name=""/>
        <dsp:cNvSpPr/>
      </dsp:nvSpPr>
      <dsp:spPr>
        <a:xfrm>
          <a:off x="0" y="364144"/>
          <a:ext cx="715360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6268BB-520A-44D5-8B71-16CB9A00E268}">
      <dsp:nvSpPr>
        <dsp:cNvPr id="0" name=""/>
        <dsp:cNvSpPr/>
      </dsp:nvSpPr>
      <dsp:spPr>
        <a:xfrm>
          <a:off x="357680" y="68944"/>
          <a:ext cx="5007521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72" tIns="0" rIns="18927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>
              <a:solidFill>
                <a:schemeClr val="bg2"/>
              </a:solidFill>
            </a:rPr>
            <a:t>ΣΚΟΠΟΣ</a:t>
          </a:r>
          <a:endParaRPr lang="en-US" sz="2000" b="1" kern="1200" dirty="0">
            <a:solidFill>
              <a:schemeClr val="bg2"/>
            </a:solidFill>
          </a:endParaRPr>
        </a:p>
      </dsp:txBody>
      <dsp:txXfrm>
        <a:off x="386501" y="97765"/>
        <a:ext cx="4949879" cy="532758"/>
      </dsp:txXfrm>
    </dsp:sp>
    <dsp:sp modelId="{C482E0FD-C3A1-4D5D-B184-2B69205147D2}">
      <dsp:nvSpPr>
        <dsp:cNvPr id="0" name=""/>
        <dsp:cNvSpPr/>
      </dsp:nvSpPr>
      <dsp:spPr>
        <a:xfrm>
          <a:off x="0" y="1271344"/>
          <a:ext cx="715360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63C86-A693-42E1-9AEB-3837F493F09F}">
      <dsp:nvSpPr>
        <dsp:cNvPr id="0" name=""/>
        <dsp:cNvSpPr/>
      </dsp:nvSpPr>
      <dsp:spPr>
        <a:xfrm>
          <a:off x="357680" y="976144"/>
          <a:ext cx="5007521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72" tIns="0" rIns="18927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>
              <a:solidFill>
                <a:schemeClr val="bg2"/>
              </a:solidFill>
            </a:rPr>
            <a:t>ΠΛΑΙΣΙΟ ΕΠΙΚΟΙΝΩΝΙΑΣ</a:t>
          </a:r>
          <a:endParaRPr lang="en-US" sz="2000" b="1" kern="1200" dirty="0">
            <a:solidFill>
              <a:schemeClr val="bg2"/>
            </a:solidFill>
          </a:endParaRPr>
        </a:p>
      </dsp:txBody>
      <dsp:txXfrm>
        <a:off x="386501" y="1004965"/>
        <a:ext cx="4949879" cy="532758"/>
      </dsp:txXfrm>
    </dsp:sp>
    <dsp:sp modelId="{16FCF916-3C26-407D-87CA-B48CE6DDB56A}">
      <dsp:nvSpPr>
        <dsp:cNvPr id="0" name=""/>
        <dsp:cNvSpPr/>
      </dsp:nvSpPr>
      <dsp:spPr>
        <a:xfrm>
          <a:off x="0" y="2178544"/>
          <a:ext cx="715360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3D67C3-75A1-447F-A23B-27134A628C6E}">
      <dsp:nvSpPr>
        <dsp:cNvPr id="0" name=""/>
        <dsp:cNvSpPr/>
      </dsp:nvSpPr>
      <dsp:spPr>
        <a:xfrm>
          <a:off x="357680" y="1883344"/>
          <a:ext cx="5007521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72" tIns="0" rIns="18927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/>
              </a:solidFill>
            </a:rPr>
            <a:t>6DOF Controller</a:t>
          </a:r>
        </a:p>
      </dsp:txBody>
      <dsp:txXfrm>
        <a:off x="386501" y="1912165"/>
        <a:ext cx="4949879" cy="532758"/>
      </dsp:txXfrm>
    </dsp:sp>
    <dsp:sp modelId="{F8A81AED-333D-4E9B-AE00-CC5C77B09869}">
      <dsp:nvSpPr>
        <dsp:cNvPr id="0" name=""/>
        <dsp:cNvSpPr/>
      </dsp:nvSpPr>
      <dsp:spPr>
        <a:xfrm>
          <a:off x="0" y="3085744"/>
          <a:ext cx="715360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DB3198-932C-4D2D-97E8-B527EFEBC9ED}">
      <dsp:nvSpPr>
        <dsp:cNvPr id="0" name=""/>
        <dsp:cNvSpPr/>
      </dsp:nvSpPr>
      <dsp:spPr>
        <a:xfrm>
          <a:off x="357680" y="2790544"/>
          <a:ext cx="5007521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72" tIns="0" rIns="18927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>
              <a:solidFill>
                <a:schemeClr val="bg2"/>
              </a:solidFill>
            </a:rPr>
            <a:t>ΠΕΙΡΑΜΑ</a:t>
          </a:r>
          <a:endParaRPr lang="en-US" sz="2000" b="1" kern="1200" dirty="0">
            <a:solidFill>
              <a:schemeClr val="bg2"/>
            </a:solidFill>
          </a:endParaRPr>
        </a:p>
      </dsp:txBody>
      <dsp:txXfrm>
        <a:off x="386501" y="2819365"/>
        <a:ext cx="4949879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D5955-E90D-41F7-AFB4-43D1F4BD546B}">
      <dsp:nvSpPr>
        <dsp:cNvPr id="0" name=""/>
        <dsp:cNvSpPr/>
      </dsp:nvSpPr>
      <dsp:spPr>
        <a:xfrm>
          <a:off x="1262553" y="427955"/>
          <a:ext cx="4613862" cy="160233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40307-430F-45E4-906B-97B1B5D34BCA}">
      <dsp:nvSpPr>
        <dsp:cNvPr id="0" name=""/>
        <dsp:cNvSpPr/>
      </dsp:nvSpPr>
      <dsp:spPr>
        <a:xfrm>
          <a:off x="3129557" y="4351526"/>
          <a:ext cx="894159" cy="572262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D96E2D-82E4-443B-AF43-2EAAE7FD1052}">
      <dsp:nvSpPr>
        <dsp:cNvPr id="0" name=""/>
        <dsp:cNvSpPr/>
      </dsp:nvSpPr>
      <dsp:spPr>
        <a:xfrm>
          <a:off x="1430654" y="4809336"/>
          <a:ext cx="4291965" cy="107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Επέκταση του πραγματικού κόσμου </a:t>
          </a:r>
          <a:endParaRPr lang="en-US" sz="2500" kern="1200" dirty="0"/>
        </a:p>
      </dsp:txBody>
      <dsp:txXfrm>
        <a:off x="1430654" y="4809336"/>
        <a:ext cx="4291965" cy="1072991"/>
      </dsp:txXfrm>
    </dsp:sp>
    <dsp:sp modelId="{93CE0D08-0E51-4230-8FED-034F5E86B468}">
      <dsp:nvSpPr>
        <dsp:cNvPr id="0" name=""/>
        <dsp:cNvSpPr/>
      </dsp:nvSpPr>
      <dsp:spPr>
        <a:xfrm>
          <a:off x="2939996" y="2154040"/>
          <a:ext cx="1609486" cy="1609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kern="1200" dirty="0"/>
            <a:t>Υπέρθεση εικονικού κόσμου στον πραγματικό. Λιγοστή αλληλεπίδραση</a:t>
          </a:r>
          <a:r>
            <a:rPr lang="el-GR" sz="1100" kern="1200"/>
            <a:t>, </a:t>
          </a:r>
          <a:endParaRPr lang="en-US" sz="1100" kern="1200" dirty="0"/>
        </a:p>
      </dsp:txBody>
      <dsp:txXfrm>
        <a:off x="3175700" y="2389744"/>
        <a:ext cx="1138078" cy="1138078"/>
      </dsp:txXfrm>
    </dsp:sp>
    <dsp:sp modelId="{BA771B26-D4A5-44FA-B36F-11E96CAFB0F4}">
      <dsp:nvSpPr>
        <dsp:cNvPr id="0" name=""/>
        <dsp:cNvSpPr/>
      </dsp:nvSpPr>
      <dsp:spPr>
        <a:xfrm>
          <a:off x="1788318" y="946567"/>
          <a:ext cx="1609486" cy="16094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b="0" i="0" kern="1200" dirty="0"/>
            <a:t>Πλήρης </a:t>
          </a:r>
          <a:r>
            <a:rPr lang="el-GR" sz="1100" b="0" i="0" kern="1200" dirty="0" err="1"/>
            <a:t>εμβύθιση</a:t>
          </a:r>
          <a:r>
            <a:rPr lang="el-GR" sz="1100" b="0" i="0" kern="1200" dirty="0"/>
            <a:t> σε εικονικό κόσμο με τον οποίο ο χρήστης αλληλεπιδρά</a:t>
          </a:r>
          <a:endParaRPr lang="en-US" sz="1100" kern="1200" dirty="0"/>
        </a:p>
      </dsp:txBody>
      <dsp:txXfrm>
        <a:off x="2024022" y="1182271"/>
        <a:ext cx="1138078" cy="1138078"/>
      </dsp:txXfrm>
    </dsp:sp>
    <dsp:sp modelId="{4D04E466-5FC4-4AFC-8F5E-19A36A34BC85}">
      <dsp:nvSpPr>
        <dsp:cNvPr id="0" name=""/>
        <dsp:cNvSpPr/>
      </dsp:nvSpPr>
      <dsp:spPr>
        <a:xfrm>
          <a:off x="1072991" y="231240"/>
          <a:ext cx="5007292" cy="400583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9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5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8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4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1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8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9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0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2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2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3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6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6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01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fanaticosdelhardware.com/realidad-mixta-hololens-2-abre-la-puerta-a-la-cirugia-en-remoto-a-nivel-mund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htnovo.blogspot.com/2017/10/microsoft-unifica-sviluppo-hololens-mixed-reality.html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4494" y="559135"/>
            <a:ext cx="7177506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Σχεδίαση εξωτερικού ελεγκτή για τον έλεγχο περιβάλλοντος μικτής πραγματικότητας»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external controller for interacting with mixed reality environments</a:t>
            </a:r>
            <a: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4493" y="3788229"/>
            <a:ext cx="5920985" cy="2286000"/>
          </a:xfrm>
          <a:gradFill flip="none" rotWithShape="1">
            <a:gsLst>
              <a:gs pos="0">
                <a:schemeClr val="accent5">
                  <a:lumMod val="0"/>
                  <a:lumOff val="100000"/>
                  <a:alpha val="55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lin ang="16200000" scaled="1"/>
            <a:tileRect/>
          </a:gradFill>
          <a:effectLst>
            <a:softEdge rad="50800"/>
          </a:effectLst>
        </p:spPr>
        <p:txBody>
          <a:bodyPr>
            <a:normAutofit fontScale="92500" lnSpcReduction="10000"/>
          </a:bodyPr>
          <a:lstStyle/>
          <a:p>
            <a:r>
              <a:rPr lang="el-GR" sz="2400" b="1" u="sng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ΔΙΠΛΩΜΑΤΙΚΗ ΠΑΠΑΔΟΥΛΗ ΓΕΩΡΓΙΟΥ</a:t>
            </a:r>
          </a:p>
          <a:p>
            <a:r>
              <a:rPr lang="el-GR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ΠΑΝΕΠΙΣΤΗΜΙΟ ΠΑΤΡΩΝ</a:t>
            </a:r>
          </a:p>
          <a:p>
            <a:r>
              <a:rPr lang="el-GR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ΤΜΗ ΗΛΕΚΤΡΟΛΟΓΩΝ ΜΗΧΑΝΙΚΩΝ ΚΑΙ ΤΕΧΝΟΛΟΓΙΑΣ ΥΠΟΛΟΓΙΣΤΩΝ</a:t>
            </a:r>
          </a:p>
          <a:p>
            <a:r>
              <a:rPr lang="el-GR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ΕΡΓΑΣΤΗΡΙΟ ΔΙΑΔΡΑΣΤΙΚΩΝ ΤΕΧΝΟΛΟΓΙΩΝ</a:t>
            </a:r>
          </a:p>
          <a:p>
            <a:r>
              <a:rPr lang="el-GR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ΕΠΙΒΛΕΠΟΝΤΑΣ: ΚΑΘ. ΝΙΚΟΛΑΟΣ ΑΒΟΥΡΗΣ</a:t>
            </a:r>
            <a:endParaRPr lang="en-US" sz="16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ΟΚΤΩΒΡΙΟΣ, 2022</a:t>
            </a:r>
          </a:p>
          <a:p>
            <a:endParaRPr lang="en-US" sz="16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A3D29615-4522-47C0-AE3D-573290DC8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521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3675E4EE-1875-4E5F-8E46-A5F12E9B8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3A5DF144-48B0-4F38-875E-5B3707FBC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871743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C86E9507-7661-4AF3-B726-C59F40D1C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2" y="346368"/>
            <a:ext cx="4380086" cy="1127869"/>
          </a:xfrm>
          <a:prstGeom prst="rect">
            <a:avLst/>
          </a:prstGeom>
          <a:effectLst/>
        </p:spPr>
      </p:pic>
      <p:pic>
        <p:nvPicPr>
          <p:cNvPr id="26" name="Picture 25" descr="A pair of black headphones&#10;&#10;Description automatically generated with medium confidence">
            <a:extLst>
              <a:ext uri="{FF2B5EF4-FFF2-40B4-BE49-F238E27FC236}">
                <a16:creationId xmlns:a16="http://schemas.microsoft.com/office/drawing/2014/main" id="{B23A612F-30AC-49DF-AB6A-4E4B9F71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06" y="4444604"/>
            <a:ext cx="3884156" cy="2169665"/>
          </a:xfrm>
          <a:prstGeom prst="rect">
            <a:avLst/>
          </a:prstGeom>
        </p:spPr>
      </p:pic>
      <p:pic>
        <p:nvPicPr>
          <p:cNvPr id="31" name="Picture 30" descr="A picture containing text, electronics, case&#10;&#10;Description automatically generated">
            <a:extLst>
              <a:ext uri="{FF2B5EF4-FFF2-40B4-BE49-F238E27FC236}">
                <a16:creationId xmlns:a16="http://schemas.microsoft.com/office/drawing/2014/main" id="{005BFA2D-C5E7-4DF8-BB8A-89E011312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740" y="1820605"/>
            <a:ext cx="1978089" cy="148356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011ED0-0B76-4846-ACA6-4087697A3E83}"/>
              </a:ext>
            </a:extLst>
          </p:cNvPr>
          <p:cNvCxnSpPr/>
          <p:nvPr/>
        </p:nvCxnSpPr>
        <p:spPr>
          <a:xfrm>
            <a:off x="2436784" y="3508310"/>
            <a:ext cx="0" cy="1054359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EA885C-3664-40EB-91F8-8F2DFDB43FA1}"/>
              </a:ext>
            </a:extLst>
          </p:cNvPr>
          <p:cNvSpPr txBox="1"/>
          <p:nvPr/>
        </p:nvSpPr>
        <p:spPr>
          <a:xfrm rot="16200000">
            <a:off x="2333593" y="37917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70B343FF-2E23-43A4-A06E-58C732F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l-GR" dirty="0"/>
              <a:t>ΠΕΡΙΕΧΟΜΕΝΑ</a:t>
            </a:r>
            <a:endParaRPr lang="ru-RU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0471E06-C9EC-4B3D-9080-2D75FF3AF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F66A71-3CC4-4EE2-A759-0F0ACE6C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243960"/>
              </p:ext>
            </p:extLst>
          </p:nvPr>
        </p:nvGraphicFramePr>
        <p:xfrm>
          <a:off x="648931" y="2548281"/>
          <a:ext cx="7153602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el-GR" b="1"/>
              <a:t>Εκτεταμένη Πραγματικότητα</a:t>
            </a:r>
            <a:endParaRPr lang="en-US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6A01C6-A042-42B0-99DC-98183478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68F33B41-F59B-3C0C-0DD9-10CDEED3A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462268"/>
              </p:ext>
            </p:extLst>
          </p:nvPr>
        </p:nvGraphicFramePr>
        <p:xfrm>
          <a:off x="4392614" y="609601"/>
          <a:ext cx="7153275" cy="611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666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25" y="210121"/>
            <a:ext cx="5629222" cy="1058841"/>
          </a:xfrm>
        </p:spPr>
        <p:txBody>
          <a:bodyPr>
            <a:normAutofit fontScale="90000"/>
          </a:bodyPr>
          <a:lstStyle/>
          <a:p>
            <a:r>
              <a:rPr lang="en-US" sz="3500" b="1" dirty="0"/>
              <a:t>Head Mounted Display (HMD)</a:t>
            </a: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2" name="Picture 11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6FA3540C-B68C-46BA-B4B7-E9467FC52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417" y="1424816"/>
            <a:ext cx="3980139" cy="1492552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05404-7874-4F83-B58D-8A1F49F89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62076"/>
            <a:ext cx="5628635" cy="4886324"/>
          </a:xfrm>
        </p:spPr>
        <p:txBody>
          <a:bodyPr>
            <a:normAutofit/>
          </a:bodyPr>
          <a:lstStyle/>
          <a:p>
            <a:r>
              <a:rPr lang="el-GR" dirty="0"/>
              <a:t>Ένα </a:t>
            </a:r>
            <a:r>
              <a:rPr lang="en-US" b="1" dirty="0"/>
              <a:t>HMD</a:t>
            </a:r>
            <a:r>
              <a:rPr lang="en-US" dirty="0"/>
              <a:t> </a:t>
            </a:r>
            <a:r>
              <a:rPr lang="el-GR" dirty="0"/>
              <a:t>για </a:t>
            </a:r>
            <a:r>
              <a:rPr lang="en-US" b="1" dirty="0"/>
              <a:t>MR</a:t>
            </a:r>
            <a:r>
              <a:rPr lang="en-US" dirty="0"/>
              <a:t> </a:t>
            </a:r>
            <a:r>
              <a:rPr lang="el-GR" dirty="0"/>
              <a:t>εφαρμογές προσφέρει τη δυνατότητα στο χρήστη </a:t>
            </a:r>
            <a:r>
              <a:rPr lang="el-GR" b="1" dirty="0"/>
              <a:t>υπέρθεσης</a:t>
            </a:r>
            <a:r>
              <a:rPr lang="el-GR" dirty="0"/>
              <a:t> ενός εικονικού περιβάλλοντος στον πραγματικό κόσμο.</a:t>
            </a:r>
          </a:p>
          <a:p>
            <a:r>
              <a:rPr lang="el-GR" dirty="0"/>
              <a:t>Σε </a:t>
            </a:r>
            <a:r>
              <a:rPr lang="en-US" dirty="0"/>
              <a:t>MR </a:t>
            </a:r>
            <a:r>
              <a:rPr lang="el-GR" dirty="0"/>
              <a:t>εφαρμογές το εικονικό περιβάλλον αλληλεπιδρά με τον πραγματικό κόσμο μέσω χαρτογράφησής του, δημιουργώντας ένα μικτό περιβάλλον.</a:t>
            </a:r>
          </a:p>
          <a:p>
            <a:r>
              <a:rPr lang="el-GR" dirty="0"/>
              <a:t>Στον χρήστη μιας τέτοιας εφαρμογής παρέχονται διάφορες δυνατότητες </a:t>
            </a:r>
            <a:r>
              <a:rPr lang="el-GR" b="1" dirty="0"/>
              <a:t>αλληλεπίδρασης – εισόδου </a:t>
            </a:r>
            <a:r>
              <a:rPr lang="el-GR" dirty="0"/>
              <a:t>με το μικτό περιβάλλον.</a:t>
            </a:r>
            <a:endParaRPr lang="el-GR" b="1" dirty="0"/>
          </a:p>
        </p:txBody>
      </p:sp>
      <p:pic>
        <p:nvPicPr>
          <p:cNvPr id="20" name="Picture 19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81698E4-EF17-4E9B-AEEF-3CBCAD2D7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63742" y="3564288"/>
            <a:ext cx="3980139" cy="26467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478B-3B43-407F-AEB1-9CEC77A2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US" dirty="0"/>
              <a:t>Microsoft HoloLens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B877F-71F1-4B4D-981D-BB3E4D06EA05}"/>
              </a:ext>
            </a:extLst>
          </p:cNvPr>
          <p:cNvSpPr txBox="1"/>
          <p:nvPr/>
        </p:nvSpPr>
        <p:spPr>
          <a:xfrm>
            <a:off x="718458" y="1558212"/>
            <a:ext cx="112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HoloLens 2</a:t>
            </a:r>
            <a:r>
              <a:rPr lang="el-GR" dirty="0"/>
              <a:t> αποτελεί ένα από τα </a:t>
            </a:r>
            <a:r>
              <a:rPr lang="en-US" dirty="0"/>
              <a:t>HMDs </a:t>
            </a:r>
            <a:r>
              <a:rPr lang="el-GR" dirty="0"/>
              <a:t>τα οποία δημιουργούν ένα μικτό περιβάλλον για τη χρήστη.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88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1103313" y="2797856"/>
            <a:ext cx="4395787" cy="27212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183</Words>
  <Application>Microsoft Office PowerPoint</Application>
  <PresentationFormat>Widescreen</PresentationFormat>
  <Paragraphs>35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Ion</vt:lpstr>
      <vt:lpstr>«Σχεδίαση εξωτερικού ελεγκτή για τον έλεγχο περιβάλλοντος μικτής πραγματικότητας»  «Designing an external controller for interacting with mixed reality environments»</vt:lpstr>
      <vt:lpstr>ΠΕΡΙΕΧΟΜΕΝΑ</vt:lpstr>
      <vt:lpstr>Εκτεταμένη Πραγματικότητα</vt:lpstr>
      <vt:lpstr>Head Mounted Display (HMD)</vt:lpstr>
      <vt:lpstr>Microsoft HoloLens 2</vt:lpstr>
      <vt:lpstr>Network Technology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Σχεδιασμος και </dc:title>
  <dc:creator>ΠΑΠΑΔΟΥΛΗΣ ΓΕΩΡΓΙΟΣ</dc:creator>
  <cp:lastModifiedBy>ΠΑΠΑΔΟΥΛΗΣ ΓΕΩΡΓΙΟΣ</cp:lastModifiedBy>
  <cp:revision>10</cp:revision>
  <dcterms:created xsi:type="dcterms:W3CDTF">2022-10-07T11:58:43Z</dcterms:created>
  <dcterms:modified xsi:type="dcterms:W3CDTF">2022-10-07T14:47:22Z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